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7" r:id="rId2"/>
    <p:sldId id="263" r:id="rId3"/>
    <p:sldId id="265" r:id="rId4"/>
    <p:sldId id="268" r:id="rId5"/>
    <p:sldId id="266" r:id="rId6"/>
    <p:sldId id="267" r:id="rId7"/>
    <p:sldId id="376" r:id="rId8"/>
    <p:sldId id="270" r:id="rId9"/>
    <p:sldId id="377" r:id="rId10"/>
    <p:sldId id="298" r:id="rId11"/>
    <p:sldId id="276" r:id="rId12"/>
    <p:sldId id="302" r:id="rId13"/>
    <p:sldId id="303" r:id="rId14"/>
    <p:sldId id="404" r:id="rId15"/>
    <p:sldId id="306" r:id="rId16"/>
    <p:sldId id="307" r:id="rId17"/>
    <p:sldId id="313" r:id="rId18"/>
    <p:sldId id="405" r:id="rId19"/>
    <p:sldId id="366" r:id="rId20"/>
    <p:sldId id="318" r:id="rId21"/>
    <p:sldId id="368" r:id="rId22"/>
    <p:sldId id="321" r:id="rId23"/>
    <p:sldId id="322" r:id="rId24"/>
    <p:sldId id="324" r:id="rId25"/>
    <p:sldId id="325" r:id="rId26"/>
    <p:sldId id="381" r:id="rId27"/>
    <p:sldId id="382" r:id="rId28"/>
    <p:sldId id="326" r:id="rId29"/>
    <p:sldId id="328" r:id="rId30"/>
    <p:sldId id="342" r:id="rId31"/>
    <p:sldId id="343" r:id="rId32"/>
    <p:sldId id="344" r:id="rId33"/>
    <p:sldId id="345" r:id="rId34"/>
    <p:sldId id="372" r:id="rId35"/>
    <p:sldId id="373" r:id="rId36"/>
    <p:sldId id="370" r:id="rId37"/>
    <p:sldId id="363" r:id="rId38"/>
    <p:sldId id="25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23073B"/>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576" autoAdjust="0"/>
  </p:normalViewPr>
  <p:slideViewPr>
    <p:cSldViewPr>
      <p:cViewPr>
        <p:scale>
          <a:sx n="51" d="100"/>
          <a:sy n="51" d="100"/>
        </p:scale>
        <p:origin x="-1662" y="-1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2D146-0E77-46FC-AEEE-406CB10DF3D1}" type="doc">
      <dgm:prSet loTypeId="urn:microsoft.com/office/officeart/2005/8/layout/arrow2" loCatId="process" qsTypeId="urn:microsoft.com/office/officeart/2005/8/quickstyle/3d1" qsCatId="3D" csTypeId="urn:microsoft.com/office/officeart/2005/8/colors/colorful4" csCatId="colorful" phldr="1"/>
      <dgm:spPr/>
    </dgm:pt>
    <dgm:pt modelId="{440A7FA6-D102-4F70-B573-A92A51B17EA6}">
      <dgm:prSet phldrT="[Text]" custT="1"/>
      <dgm:spPr/>
      <dgm:t>
        <a:bodyPr/>
        <a:lstStyle/>
        <a:p>
          <a:pPr algn="ctr"/>
          <a:r>
            <a:rPr lang="en-US" sz="1800" b="1" dirty="0" smtClean="0">
              <a:latin typeface="Times New Roman" panose="02020603050405020304" pitchFamily="18" charset="0"/>
              <a:cs typeface="Times New Roman" panose="02020603050405020304" pitchFamily="18" charset="0"/>
            </a:rPr>
            <a:t>Frequency of between- meal snacking</a:t>
          </a:r>
          <a:endParaRPr lang="en-IN" sz="1800" b="1" dirty="0">
            <a:latin typeface="Times New Roman" panose="02020603050405020304" pitchFamily="18" charset="0"/>
            <a:cs typeface="Times New Roman" panose="02020603050405020304" pitchFamily="18" charset="0"/>
          </a:endParaRPr>
        </a:p>
      </dgm:t>
    </dgm:pt>
    <dgm:pt modelId="{85B7DDA4-8D62-4E54-9E3D-0A2E28D30445}" type="parTrans" cxnId="{9B708648-BF7B-430D-85DA-B9B5B12A2D70}">
      <dgm:prSet/>
      <dgm:spPr/>
      <dgm:t>
        <a:bodyPr/>
        <a:lstStyle/>
        <a:p>
          <a:pPr algn="ctr"/>
          <a:endParaRPr lang="en-IN"/>
        </a:p>
      </dgm:t>
    </dgm:pt>
    <dgm:pt modelId="{96A0B2C0-B865-4FA5-BB5D-297336400316}" type="sibTrans" cxnId="{9B708648-BF7B-430D-85DA-B9B5B12A2D70}">
      <dgm:prSet/>
      <dgm:spPr/>
      <dgm:t>
        <a:bodyPr/>
        <a:lstStyle/>
        <a:p>
          <a:pPr algn="ctr"/>
          <a:endParaRPr lang="en-IN"/>
        </a:p>
      </dgm:t>
    </dgm:pt>
    <dgm:pt modelId="{7D323077-09B2-4D86-8064-1581226A04FF}">
      <dgm:prSet phldrT="[Text]" custT="1"/>
      <dgm:spPr/>
      <dgm:t>
        <a:bodyPr/>
        <a:lstStyle/>
        <a:p>
          <a:pPr algn="ctr"/>
          <a:r>
            <a:rPr lang="en-US" sz="1800" b="1" dirty="0" smtClean="0">
              <a:latin typeface="Times New Roman" panose="02020603050405020304" pitchFamily="18" charset="0"/>
              <a:cs typeface="Times New Roman" panose="02020603050405020304" pitchFamily="18" charset="0"/>
            </a:rPr>
            <a:t>Physical form &amp; retentiveness of sugar-sweetened snacks on and between teeth</a:t>
          </a:r>
          <a:endParaRPr lang="en-IN" sz="1800" b="1" dirty="0">
            <a:latin typeface="Times New Roman" panose="02020603050405020304" pitchFamily="18" charset="0"/>
            <a:cs typeface="Times New Roman" panose="02020603050405020304" pitchFamily="18" charset="0"/>
          </a:endParaRPr>
        </a:p>
      </dgm:t>
    </dgm:pt>
    <dgm:pt modelId="{ABF6243C-045E-4AA8-AA54-3621331DCCD5}" type="parTrans" cxnId="{615478BF-B20A-46A2-8446-145AF472539E}">
      <dgm:prSet/>
      <dgm:spPr/>
      <dgm:t>
        <a:bodyPr/>
        <a:lstStyle/>
        <a:p>
          <a:pPr algn="ctr"/>
          <a:endParaRPr lang="en-IN"/>
        </a:p>
      </dgm:t>
    </dgm:pt>
    <dgm:pt modelId="{C2A4FDF0-4351-438B-B267-35FAF2F72E3F}" type="sibTrans" cxnId="{615478BF-B20A-46A2-8446-145AF472539E}">
      <dgm:prSet/>
      <dgm:spPr/>
      <dgm:t>
        <a:bodyPr/>
        <a:lstStyle/>
        <a:p>
          <a:pPr algn="ctr"/>
          <a:endParaRPr lang="en-IN"/>
        </a:p>
      </dgm:t>
    </dgm:pt>
    <dgm:pt modelId="{8A5B33E2-153C-4A7B-9967-0A24991BA17A}">
      <dgm:prSet phldrT="[Text]" custT="1"/>
      <dgm:spPr/>
      <dgm:t>
        <a:bodyPr/>
        <a:lstStyle/>
        <a:p>
          <a:pPr algn="ctr"/>
          <a:r>
            <a:rPr lang="en-US" sz="1800" b="1" dirty="0" smtClean="0">
              <a:latin typeface="Times New Roman" panose="02020603050405020304" pitchFamily="18" charset="0"/>
              <a:cs typeface="Times New Roman" panose="02020603050405020304" pitchFamily="18" charset="0"/>
            </a:rPr>
            <a:t>Amount of sugar added to food or beverages for sweetening</a:t>
          </a:r>
          <a:endParaRPr lang="en-IN" sz="1800" b="1" dirty="0">
            <a:latin typeface="Times New Roman" panose="02020603050405020304" pitchFamily="18" charset="0"/>
            <a:cs typeface="Times New Roman" panose="02020603050405020304" pitchFamily="18" charset="0"/>
          </a:endParaRPr>
        </a:p>
      </dgm:t>
    </dgm:pt>
    <dgm:pt modelId="{7624D702-4EF5-4FD0-A4F5-E7343718C54B}" type="parTrans" cxnId="{21901D9B-361D-4B38-8A7C-E9FEE39CAEF1}">
      <dgm:prSet/>
      <dgm:spPr/>
      <dgm:t>
        <a:bodyPr/>
        <a:lstStyle/>
        <a:p>
          <a:pPr algn="ctr"/>
          <a:endParaRPr lang="en-IN"/>
        </a:p>
      </dgm:t>
    </dgm:pt>
    <dgm:pt modelId="{038979C4-F58E-4DB9-BB4B-756A32267248}" type="sibTrans" cxnId="{21901D9B-361D-4B38-8A7C-E9FEE39CAEF1}">
      <dgm:prSet/>
      <dgm:spPr/>
      <dgm:t>
        <a:bodyPr/>
        <a:lstStyle/>
        <a:p>
          <a:pPr algn="ctr"/>
          <a:endParaRPr lang="en-IN"/>
        </a:p>
      </dgm:t>
    </dgm:pt>
    <dgm:pt modelId="{51CDB175-ADCA-4DF6-9837-287C6F3AA911}" type="pres">
      <dgm:prSet presAssocID="{E7B2D146-0E77-46FC-AEEE-406CB10DF3D1}" presName="arrowDiagram" presStyleCnt="0">
        <dgm:presLayoutVars>
          <dgm:chMax val="5"/>
          <dgm:dir/>
          <dgm:resizeHandles val="exact"/>
        </dgm:presLayoutVars>
      </dgm:prSet>
      <dgm:spPr/>
    </dgm:pt>
    <dgm:pt modelId="{990BAEAA-86DA-430E-A06A-EA54C25D7A4B}" type="pres">
      <dgm:prSet presAssocID="{E7B2D146-0E77-46FC-AEEE-406CB10DF3D1}" presName="arrow" presStyleLbl="bgShp" presStyleIdx="0" presStyleCnt="1"/>
      <dgm:spPr/>
    </dgm:pt>
    <dgm:pt modelId="{F3F2B1BD-66C6-442B-85E8-3A9908EA3359}" type="pres">
      <dgm:prSet presAssocID="{E7B2D146-0E77-46FC-AEEE-406CB10DF3D1}" presName="arrowDiagram3" presStyleCnt="0"/>
      <dgm:spPr/>
    </dgm:pt>
    <dgm:pt modelId="{9BA89BFC-EB2C-4B42-A8FF-F9F8F6DB05F3}" type="pres">
      <dgm:prSet presAssocID="{440A7FA6-D102-4F70-B573-A92A51B17EA6}" presName="bullet3a" presStyleLbl="node1" presStyleIdx="0" presStyleCnt="3"/>
      <dgm:spPr/>
    </dgm:pt>
    <dgm:pt modelId="{CEB46151-E78F-451B-BC1A-3989EECD77C6}" type="pres">
      <dgm:prSet presAssocID="{440A7FA6-D102-4F70-B573-A92A51B17EA6}" presName="textBox3a" presStyleLbl="revTx" presStyleIdx="0" presStyleCnt="3" custScaleX="112446">
        <dgm:presLayoutVars>
          <dgm:bulletEnabled val="1"/>
        </dgm:presLayoutVars>
      </dgm:prSet>
      <dgm:spPr/>
      <dgm:t>
        <a:bodyPr/>
        <a:lstStyle/>
        <a:p>
          <a:endParaRPr lang="en-IN"/>
        </a:p>
      </dgm:t>
    </dgm:pt>
    <dgm:pt modelId="{DDB7FEF1-12A4-4DE7-A0CA-767609FF712E}" type="pres">
      <dgm:prSet presAssocID="{7D323077-09B2-4D86-8064-1581226A04FF}" presName="bullet3b" presStyleLbl="node1" presStyleIdx="1" presStyleCnt="3"/>
      <dgm:spPr/>
    </dgm:pt>
    <dgm:pt modelId="{9B72C64C-9893-4B6A-AAFE-B3BA9BF4617B}" type="pres">
      <dgm:prSet presAssocID="{7D323077-09B2-4D86-8064-1581226A04FF}" presName="textBox3b" presStyleLbl="revTx" presStyleIdx="1" presStyleCnt="3" custScaleX="159091">
        <dgm:presLayoutVars>
          <dgm:bulletEnabled val="1"/>
        </dgm:presLayoutVars>
      </dgm:prSet>
      <dgm:spPr/>
      <dgm:t>
        <a:bodyPr/>
        <a:lstStyle/>
        <a:p>
          <a:endParaRPr lang="en-IN"/>
        </a:p>
      </dgm:t>
    </dgm:pt>
    <dgm:pt modelId="{9AF244A1-7AE8-4DBB-83DE-3BFF93A182DA}" type="pres">
      <dgm:prSet presAssocID="{8A5B33E2-153C-4A7B-9967-0A24991BA17A}" presName="bullet3c" presStyleLbl="node1" presStyleIdx="2" presStyleCnt="3"/>
      <dgm:spPr/>
    </dgm:pt>
    <dgm:pt modelId="{52C35525-E2D1-413E-ADBA-0DF0E76736F6}" type="pres">
      <dgm:prSet presAssocID="{8A5B33E2-153C-4A7B-9967-0A24991BA17A}" presName="textBox3c" presStyleLbl="revTx" presStyleIdx="2" presStyleCnt="3" custScaleX="151704">
        <dgm:presLayoutVars>
          <dgm:bulletEnabled val="1"/>
        </dgm:presLayoutVars>
      </dgm:prSet>
      <dgm:spPr/>
      <dgm:t>
        <a:bodyPr/>
        <a:lstStyle/>
        <a:p>
          <a:endParaRPr lang="en-IN"/>
        </a:p>
      </dgm:t>
    </dgm:pt>
  </dgm:ptLst>
  <dgm:cxnLst>
    <dgm:cxn modelId="{B6AFC5BD-C153-41CC-A39D-319ED90B060E}" type="presOf" srcId="{7D323077-09B2-4D86-8064-1581226A04FF}" destId="{9B72C64C-9893-4B6A-AAFE-B3BA9BF4617B}" srcOrd="0" destOrd="0" presId="urn:microsoft.com/office/officeart/2005/8/layout/arrow2"/>
    <dgm:cxn modelId="{9B708648-BF7B-430D-85DA-B9B5B12A2D70}" srcId="{E7B2D146-0E77-46FC-AEEE-406CB10DF3D1}" destId="{440A7FA6-D102-4F70-B573-A92A51B17EA6}" srcOrd="0" destOrd="0" parTransId="{85B7DDA4-8D62-4E54-9E3D-0A2E28D30445}" sibTransId="{96A0B2C0-B865-4FA5-BB5D-297336400316}"/>
    <dgm:cxn modelId="{C0AF85EA-8808-4918-8A52-81D2B8570031}" type="presOf" srcId="{8A5B33E2-153C-4A7B-9967-0A24991BA17A}" destId="{52C35525-E2D1-413E-ADBA-0DF0E76736F6}" srcOrd="0" destOrd="0" presId="urn:microsoft.com/office/officeart/2005/8/layout/arrow2"/>
    <dgm:cxn modelId="{21901D9B-361D-4B38-8A7C-E9FEE39CAEF1}" srcId="{E7B2D146-0E77-46FC-AEEE-406CB10DF3D1}" destId="{8A5B33E2-153C-4A7B-9967-0A24991BA17A}" srcOrd="2" destOrd="0" parTransId="{7624D702-4EF5-4FD0-A4F5-E7343718C54B}" sibTransId="{038979C4-F58E-4DB9-BB4B-756A32267248}"/>
    <dgm:cxn modelId="{94952768-9E38-4B06-A5AB-023C0A998052}" type="presOf" srcId="{E7B2D146-0E77-46FC-AEEE-406CB10DF3D1}" destId="{51CDB175-ADCA-4DF6-9837-287C6F3AA911}" srcOrd="0" destOrd="0" presId="urn:microsoft.com/office/officeart/2005/8/layout/arrow2"/>
    <dgm:cxn modelId="{615478BF-B20A-46A2-8446-145AF472539E}" srcId="{E7B2D146-0E77-46FC-AEEE-406CB10DF3D1}" destId="{7D323077-09B2-4D86-8064-1581226A04FF}" srcOrd="1" destOrd="0" parTransId="{ABF6243C-045E-4AA8-AA54-3621331DCCD5}" sibTransId="{C2A4FDF0-4351-438B-B267-35FAF2F72E3F}"/>
    <dgm:cxn modelId="{1E89C815-44AB-4931-AFF4-7DE806EEFCF4}" type="presOf" srcId="{440A7FA6-D102-4F70-B573-A92A51B17EA6}" destId="{CEB46151-E78F-451B-BC1A-3989EECD77C6}" srcOrd="0" destOrd="0" presId="urn:microsoft.com/office/officeart/2005/8/layout/arrow2"/>
    <dgm:cxn modelId="{20072E37-3BF2-4E17-8EB5-795ECB4EA8CB}" type="presParOf" srcId="{51CDB175-ADCA-4DF6-9837-287C6F3AA911}" destId="{990BAEAA-86DA-430E-A06A-EA54C25D7A4B}" srcOrd="0" destOrd="0" presId="urn:microsoft.com/office/officeart/2005/8/layout/arrow2"/>
    <dgm:cxn modelId="{274B9194-46C5-4757-977F-BCF618909C4D}" type="presParOf" srcId="{51CDB175-ADCA-4DF6-9837-287C6F3AA911}" destId="{F3F2B1BD-66C6-442B-85E8-3A9908EA3359}" srcOrd="1" destOrd="0" presId="urn:microsoft.com/office/officeart/2005/8/layout/arrow2"/>
    <dgm:cxn modelId="{226390A6-6509-4936-97F0-6265314CACE8}" type="presParOf" srcId="{F3F2B1BD-66C6-442B-85E8-3A9908EA3359}" destId="{9BA89BFC-EB2C-4B42-A8FF-F9F8F6DB05F3}" srcOrd="0" destOrd="0" presId="urn:microsoft.com/office/officeart/2005/8/layout/arrow2"/>
    <dgm:cxn modelId="{042D8B64-BDF1-497B-B912-974CC3BE6C46}" type="presParOf" srcId="{F3F2B1BD-66C6-442B-85E8-3A9908EA3359}" destId="{CEB46151-E78F-451B-BC1A-3989EECD77C6}" srcOrd="1" destOrd="0" presId="urn:microsoft.com/office/officeart/2005/8/layout/arrow2"/>
    <dgm:cxn modelId="{CCC5ED9D-1DA8-433A-8417-1EDADE920743}" type="presParOf" srcId="{F3F2B1BD-66C6-442B-85E8-3A9908EA3359}" destId="{DDB7FEF1-12A4-4DE7-A0CA-767609FF712E}" srcOrd="2" destOrd="0" presId="urn:microsoft.com/office/officeart/2005/8/layout/arrow2"/>
    <dgm:cxn modelId="{651DF3D3-4405-4D34-AAA9-42F63DED8853}" type="presParOf" srcId="{F3F2B1BD-66C6-442B-85E8-3A9908EA3359}" destId="{9B72C64C-9893-4B6A-AAFE-B3BA9BF4617B}" srcOrd="3" destOrd="0" presId="urn:microsoft.com/office/officeart/2005/8/layout/arrow2"/>
    <dgm:cxn modelId="{94DD11E5-94A3-4AE9-A12A-BDD4ED19947B}" type="presParOf" srcId="{F3F2B1BD-66C6-442B-85E8-3A9908EA3359}" destId="{9AF244A1-7AE8-4DBB-83DE-3BFF93A182DA}" srcOrd="4" destOrd="0" presId="urn:microsoft.com/office/officeart/2005/8/layout/arrow2"/>
    <dgm:cxn modelId="{CF02E03E-4FAD-45FE-8E65-D56C9C8B2B26}" type="presParOf" srcId="{F3F2B1BD-66C6-442B-85E8-3A9908EA3359}" destId="{52C35525-E2D1-413E-ADBA-0DF0E76736F6}" srcOrd="5" destOrd="0" presId="urn:microsoft.com/office/officeart/2005/8/layout/arrow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A14F3-FC2B-49BC-9AA7-95D61E51E6E8}"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en-IN"/>
        </a:p>
      </dgm:t>
    </dgm:pt>
    <dgm:pt modelId="{382039FC-944D-45A0-95AB-16BF2E08B89C}">
      <dgm:prSet custT="1"/>
      <dgm:spPr/>
      <dgm:t>
        <a:bodyPr/>
        <a:lstStyle/>
        <a:p>
          <a:pPr algn="ctr" rtl="0"/>
          <a:r>
            <a:rPr lang="en-US" sz="3200" b="1" dirty="0" smtClean="0">
              <a:latin typeface="Times New Roman" panose="02020603050405020304" pitchFamily="18" charset="0"/>
              <a:cs typeface="Times New Roman" panose="02020603050405020304" pitchFamily="18" charset="0"/>
            </a:rPr>
            <a:t>Caries prevention</a:t>
          </a:r>
          <a:endParaRPr lang="en-IN" sz="3200" b="1" dirty="0">
            <a:latin typeface="Times New Roman" panose="02020603050405020304" pitchFamily="18" charset="0"/>
            <a:cs typeface="Times New Roman" panose="02020603050405020304" pitchFamily="18" charset="0"/>
          </a:endParaRPr>
        </a:p>
      </dgm:t>
    </dgm:pt>
    <dgm:pt modelId="{5E118557-877C-46CE-A3D6-2290892BEB12}" type="parTrans" cxnId="{F9D6D496-EEEB-4CBC-A2D2-8AA81501A129}">
      <dgm:prSet/>
      <dgm:spPr/>
      <dgm:t>
        <a:bodyPr/>
        <a:lstStyle/>
        <a:p>
          <a:pPr algn="ctr"/>
          <a:endParaRPr lang="en-IN">
            <a:solidFill>
              <a:schemeClr val="tx1"/>
            </a:solidFill>
          </a:endParaRPr>
        </a:p>
      </dgm:t>
    </dgm:pt>
    <dgm:pt modelId="{B27E29C1-55FF-4633-91BD-676DDB360F95}" type="sibTrans" cxnId="{F9D6D496-EEEB-4CBC-A2D2-8AA81501A129}">
      <dgm:prSet/>
      <dgm:spPr/>
      <dgm:t>
        <a:bodyPr/>
        <a:lstStyle/>
        <a:p>
          <a:pPr algn="ctr"/>
          <a:endParaRPr lang="en-IN">
            <a:solidFill>
              <a:schemeClr val="tx1"/>
            </a:solidFill>
          </a:endParaRPr>
        </a:p>
      </dgm:t>
    </dgm:pt>
    <dgm:pt modelId="{8B0A3F2B-B6D7-4E5D-8C9C-09CFE4BDE667}">
      <dgm:prSet custT="1"/>
      <dgm:spPr/>
      <dgm:t>
        <a:bodyPr/>
        <a:lstStyle/>
        <a:p>
          <a:pPr algn="ctr" rtl="0"/>
          <a:r>
            <a:rPr lang="en-US" sz="3200" b="1" dirty="0" smtClean="0">
              <a:latin typeface="Times New Roman" panose="02020603050405020304" pitchFamily="18" charset="0"/>
              <a:cs typeface="Times New Roman" panose="02020603050405020304" pitchFamily="18" charset="0"/>
            </a:rPr>
            <a:t>Age appropriate anticipatory guidance</a:t>
          </a:r>
          <a:endParaRPr lang="en-IN" sz="3200" b="1" dirty="0">
            <a:latin typeface="Times New Roman" panose="02020603050405020304" pitchFamily="18" charset="0"/>
            <a:cs typeface="Times New Roman" panose="02020603050405020304" pitchFamily="18" charset="0"/>
          </a:endParaRPr>
        </a:p>
      </dgm:t>
    </dgm:pt>
    <dgm:pt modelId="{2B57AB3B-C5F0-49DD-903F-AF9A21C7F470}" type="parTrans" cxnId="{F0094502-F3FF-4F91-94BA-4B85F9B76CB6}">
      <dgm:prSet/>
      <dgm:spPr/>
      <dgm:t>
        <a:bodyPr/>
        <a:lstStyle/>
        <a:p>
          <a:pPr algn="ctr"/>
          <a:endParaRPr lang="en-IN">
            <a:solidFill>
              <a:schemeClr val="tx1"/>
            </a:solidFill>
          </a:endParaRPr>
        </a:p>
      </dgm:t>
    </dgm:pt>
    <dgm:pt modelId="{046C2A75-CBBC-4785-8369-5FA7C7C766A2}" type="sibTrans" cxnId="{F0094502-F3FF-4F91-94BA-4B85F9B76CB6}">
      <dgm:prSet/>
      <dgm:spPr/>
      <dgm:t>
        <a:bodyPr/>
        <a:lstStyle/>
        <a:p>
          <a:pPr algn="ctr"/>
          <a:endParaRPr lang="en-IN">
            <a:solidFill>
              <a:schemeClr val="tx1"/>
            </a:solidFill>
          </a:endParaRPr>
        </a:p>
      </dgm:t>
    </dgm:pt>
    <dgm:pt modelId="{AC6445C1-B26F-4F52-A443-F62D5E85EBDC}">
      <dgm:prSet custT="1"/>
      <dgm:spPr/>
      <dgm:t>
        <a:bodyPr/>
        <a:lstStyle/>
        <a:p>
          <a:pPr algn="ctr" rtl="0"/>
          <a:r>
            <a:rPr lang="en-US" sz="3200" b="1" dirty="0" smtClean="0">
              <a:latin typeface="Times New Roman" panose="02020603050405020304" pitchFamily="18" charset="0"/>
              <a:cs typeface="Times New Roman" panose="02020603050405020304" pitchFamily="18" charset="0"/>
            </a:rPr>
            <a:t>Diet Imbalance</a:t>
          </a:r>
          <a:endParaRPr lang="en-IN" sz="3200" b="1" dirty="0">
            <a:latin typeface="Times New Roman" panose="02020603050405020304" pitchFamily="18" charset="0"/>
            <a:cs typeface="Times New Roman" panose="02020603050405020304" pitchFamily="18" charset="0"/>
          </a:endParaRPr>
        </a:p>
      </dgm:t>
    </dgm:pt>
    <dgm:pt modelId="{BE03EE33-6021-498F-8568-FFC2794E9805}" type="sibTrans" cxnId="{29BCA689-82EC-4E48-A84A-2F1042D83D9A}">
      <dgm:prSet/>
      <dgm:spPr/>
      <dgm:t>
        <a:bodyPr/>
        <a:lstStyle/>
        <a:p>
          <a:pPr algn="ctr"/>
          <a:endParaRPr lang="en-IN">
            <a:solidFill>
              <a:schemeClr val="tx1"/>
            </a:solidFill>
          </a:endParaRPr>
        </a:p>
      </dgm:t>
    </dgm:pt>
    <dgm:pt modelId="{3B5AB77B-D722-45DC-BD85-95C55015085E}" type="parTrans" cxnId="{29BCA689-82EC-4E48-A84A-2F1042D83D9A}">
      <dgm:prSet/>
      <dgm:spPr/>
      <dgm:t>
        <a:bodyPr/>
        <a:lstStyle/>
        <a:p>
          <a:pPr algn="ctr"/>
          <a:endParaRPr lang="en-IN">
            <a:solidFill>
              <a:schemeClr val="tx1"/>
            </a:solidFill>
          </a:endParaRPr>
        </a:p>
      </dgm:t>
    </dgm:pt>
    <dgm:pt modelId="{B962D1B8-EB45-4F2D-949C-C5A2DF20D818}" type="pres">
      <dgm:prSet presAssocID="{90CA14F3-FC2B-49BC-9AA7-95D61E51E6E8}" presName="linear" presStyleCnt="0">
        <dgm:presLayoutVars>
          <dgm:animLvl val="lvl"/>
          <dgm:resizeHandles val="exact"/>
        </dgm:presLayoutVars>
      </dgm:prSet>
      <dgm:spPr/>
      <dgm:t>
        <a:bodyPr/>
        <a:lstStyle/>
        <a:p>
          <a:endParaRPr lang="en-IN"/>
        </a:p>
      </dgm:t>
    </dgm:pt>
    <dgm:pt modelId="{817869CA-B0E5-462C-A1CC-9992CD9419F4}" type="pres">
      <dgm:prSet presAssocID="{382039FC-944D-45A0-95AB-16BF2E08B89C}" presName="parentText" presStyleLbl="node1" presStyleIdx="0" presStyleCnt="3">
        <dgm:presLayoutVars>
          <dgm:chMax val="0"/>
          <dgm:bulletEnabled val="1"/>
        </dgm:presLayoutVars>
      </dgm:prSet>
      <dgm:spPr/>
      <dgm:t>
        <a:bodyPr/>
        <a:lstStyle/>
        <a:p>
          <a:endParaRPr lang="en-IN"/>
        </a:p>
      </dgm:t>
    </dgm:pt>
    <dgm:pt modelId="{A7E876BC-BB31-4A59-ACA6-2017E983503F}" type="pres">
      <dgm:prSet presAssocID="{B27E29C1-55FF-4633-91BD-676DDB360F95}" presName="spacer" presStyleCnt="0"/>
      <dgm:spPr/>
      <dgm:t>
        <a:bodyPr/>
        <a:lstStyle/>
        <a:p>
          <a:endParaRPr lang="en-IN"/>
        </a:p>
      </dgm:t>
    </dgm:pt>
    <dgm:pt modelId="{B0F5E2E3-DDBF-4C23-9497-B2959B5EFC3A}" type="pres">
      <dgm:prSet presAssocID="{8B0A3F2B-B6D7-4E5D-8C9C-09CFE4BDE667}" presName="parentText" presStyleLbl="node1" presStyleIdx="1" presStyleCnt="3">
        <dgm:presLayoutVars>
          <dgm:chMax val="0"/>
          <dgm:bulletEnabled val="1"/>
        </dgm:presLayoutVars>
      </dgm:prSet>
      <dgm:spPr/>
      <dgm:t>
        <a:bodyPr/>
        <a:lstStyle/>
        <a:p>
          <a:endParaRPr lang="en-IN"/>
        </a:p>
      </dgm:t>
    </dgm:pt>
    <dgm:pt modelId="{8EF676E0-C359-411E-A5CB-D477E1AB5FE4}" type="pres">
      <dgm:prSet presAssocID="{046C2A75-CBBC-4785-8369-5FA7C7C766A2}" presName="spacer" presStyleCnt="0"/>
      <dgm:spPr/>
      <dgm:t>
        <a:bodyPr/>
        <a:lstStyle/>
        <a:p>
          <a:endParaRPr lang="en-IN"/>
        </a:p>
      </dgm:t>
    </dgm:pt>
    <dgm:pt modelId="{204E7B23-3996-49C8-A1F1-A00EF04124D4}" type="pres">
      <dgm:prSet presAssocID="{AC6445C1-B26F-4F52-A443-F62D5E85EBDC}" presName="parentText" presStyleLbl="node1" presStyleIdx="2" presStyleCnt="3">
        <dgm:presLayoutVars>
          <dgm:chMax val="0"/>
          <dgm:bulletEnabled val="1"/>
        </dgm:presLayoutVars>
      </dgm:prSet>
      <dgm:spPr/>
      <dgm:t>
        <a:bodyPr/>
        <a:lstStyle/>
        <a:p>
          <a:endParaRPr lang="en-IN"/>
        </a:p>
      </dgm:t>
    </dgm:pt>
  </dgm:ptLst>
  <dgm:cxnLst>
    <dgm:cxn modelId="{B2437D0D-F89B-4CEB-B2BE-92FB92818929}" type="presOf" srcId="{8B0A3F2B-B6D7-4E5D-8C9C-09CFE4BDE667}" destId="{B0F5E2E3-DDBF-4C23-9497-B2959B5EFC3A}" srcOrd="0" destOrd="0" presId="urn:microsoft.com/office/officeart/2005/8/layout/vList2"/>
    <dgm:cxn modelId="{F9D6D496-EEEB-4CBC-A2D2-8AA81501A129}" srcId="{90CA14F3-FC2B-49BC-9AA7-95D61E51E6E8}" destId="{382039FC-944D-45A0-95AB-16BF2E08B89C}" srcOrd="0" destOrd="0" parTransId="{5E118557-877C-46CE-A3D6-2290892BEB12}" sibTransId="{B27E29C1-55FF-4633-91BD-676DDB360F95}"/>
    <dgm:cxn modelId="{29BCA689-82EC-4E48-A84A-2F1042D83D9A}" srcId="{90CA14F3-FC2B-49BC-9AA7-95D61E51E6E8}" destId="{AC6445C1-B26F-4F52-A443-F62D5E85EBDC}" srcOrd="2" destOrd="0" parTransId="{3B5AB77B-D722-45DC-BD85-95C55015085E}" sibTransId="{BE03EE33-6021-498F-8568-FFC2794E9805}"/>
    <dgm:cxn modelId="{A00A1067-750D-4463-8BC0-1C8FCA763F6F}" type="presOf" srcId="{90CA14F3-FC2B-49BC-9AA7-95D61E51E6E8}" destId="{B962D1B8-EB45-4F2D-949C-C5A2DF20D818}" srcOrd="0" destOrd="0" presId="urn:microsoft.com/office/officeart/2005/8/layout/vList2"/>
    <dgm:cxn modelId="{F0094502-F3FF-4F91-94BA-4B85F9B76CB6}" srcId="{90CA14F3-FC2B-49BC-9AA7-95D61E51E6E8}" destId="{8B0A3F2B-B6D7-4E5D-8C9C-09CFE4BDE667}" srcOrd="1" destOrd="0" parTransId="{2B57AB3B-C5F0-49DD-903F-AF9A21C7F470}" sibTransId="{046C2A75-CBBC-4785-8369-5FA7C7C766A2}"/>
    <dgm:cxn modelId="{A7A60BEE-078C-43EF-9A6A-7FF61C84363E}" type="presOf" srcId="{AC6445C1-B26F-4F52-A443-F62D5E85EBDC}" destId="{204E7B23-3996-49C8-A1F1-A00EF04124D4}" srcOrd="0" destOrd="0" presId="urn:microsoft.com/office/officeart/2005/8/layout/vList2"/>
    <dgm:cxn modelId="{AB0D99A4-F1E0-4EB3-BDCF-B973C1BACEE1}" type="presOf" srcId="{382039FC-944D-45A0-95AB-16BF2E08B89C}" destId="{817869CA-B0E5-462C-A1CC-9992CD9419F4}" srcOrd="0" destOrd="0" presId="urn:microsoft.com/office/officeart/2005/8/layout/vList2"/>
    <dgm:cxn modelId="{55FCB563-F6CD-40AE-A2D1-97977F4BDBD0}" type="presParOf" srcId="{B962D1B8-EB45-4F2D-949C-C5A2DF20D818}" destId="{817869CA-B0E5-462C-A1CC-9992CD9419F4}" srcOrd="0" destOrd="0" presId="urn:microsoft.com/office/officeart/2005/8/layout/vList2"/>
    <dgm:cxn modelId="{FBC4FD4A-0642-49A2-A33E-E9D6D699FEA6}" type="presParOf" srcId="{B962D1B8-EB45-4F2D-949C-C5A2DF20D818}" destId="{A7E876BC-BB31-4A59-ACA6-2017E983503F}" srcOrd="1" destOrd="0" presId="urn:microsoft.com/office/officeart/2005/8/layout/vList2"/>
    <dgm:cxn modelId="{5B914041-F134-422E-AE31-C4D80AED53B6}" type="presParOf" srcId="{B962D1B8-EB45-4F2D-949C-C5A2DF20D818}" destId="{B0F5E2E3-DDBF-4C23-9497-B2959B5EFC3A}" srcOrd="2" destOrd="0" presId="urn:microsoft.com/office/officeart/2005/8/layout/vList2"/>
    <dgm:cxn modelId="{D3D02A52-8E6A-4841-BB19-0A4FAFD7892B}" type="presParOf" srcId="{B962D1B8-EB45-4F2D-949C-C5A2DF20D818}" destId="{8EF676E0-C359-411E-A5CB-D477E1AB5FE4}" srcOrd="3" destOrd="0" presId="urn:microsoft.com/office/officeart/2005/8/layout/vList2"/>
    <dgm:cxn modelId="{40A073C9-A8C7-4409-9D44-D36FDA07AF99}" type="presParOf" srcId="{B962D1B8-EB45-4F2D-949C-C5A2DF20D818}" destId="{204E7B23-3996-49C8-A1F1-A00EF04124D4}" srcOrd="4"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CA14F3-FC2B-49BC-9AA7-95D61E51E6E8}" type="doc">
      <dgm:prSet loTypeId="urn:microsoft.com/office/officeart/2005/8/layout/vList2" loCatId="list" qsTypeId="urn:microsoft.com/office/officeart/2005/8/quickstyle/3d1" qsCatId="3D" csTypeId="urn:microsoft.com/office/officeart/2005/8/colors/colorful1#2" csCatId="colorful"/>
      <dgm:spPr/>
      <dgm:t>
        <a:bodyPr/>
        <a:lstStyle/>
        <a:p>
          <a:endParaRPr lang="en-IN"/>
        </a:p>
      </dgm:t>
    </dgm:pt>
    <dgm:pt modelId="{382039FC-944D-45A0-95AB-16BF2E08B89C}">
      <dgm:prSet/>
      <dgm:spPr/>
      <dgm:t>
        <a:bodyPr/>
        <a:lstStyle/>
        <a:p>
          <a:pPr algn="ctr" rtl="0"/>
          <a:r>
            <a:rPr lang="en-US" b="1" smtClean="0">
              <a:latin typeface="Times New Roman" panose="02020603050405020304" pitchFamily="18" charset="0"/>
              <a:cs typeface="Times New Roman" panose="02020603050405020304" pitchFamily="18" charset="0"/>
            </a:rPr>
            <a:t>A nutritionally balanced varied diet from the high-density nutritious basic four food groups</a:t>
          </a:r>
          <a:endParaRPr lang="en-IN" b="1" dirty="0">
            <a:latin typeface="Times New Roman" panose="02020603050405020304" pitchFamily="18" charset="0"/>
            <a:cs typeface="Times New Roman" panose="02020603050405020304" pitchFamily="18" charset="0"/>
          </a:endParaRPr>
        </a:p>
      </dgm:t>
    </dgm:pt>
    <dgm:pt modelId="{5E118557-877C-46CE-A3D6-2290892BEB12}" type="parTrans" cxnId="{F9D6D496-EEEB-4CBC-A2D2-8AA81501A129}">
      <dgm:prSet/>
      <dgm:spPr/>
      <dgm:t>
        <a:bodyPr/>
        <a:lstStyle/>
        <a:p>
          <a:pPr algn="ctr"/>
          <a:endParaRPr lang="en-IN">
            <a:solidFill>
              <a:schemeClr val="tx1"/>
            </a:solidFill>
          </a:endParaRPr>
        </a:p>
      </dgm:t>
    </dgm:pt>
    <dgm:pt modelId="{B27E29C1-55FF-4633-91BD-676DDB360F95}" type="sibTrans" cxnId="{F9D6D496-EEEB-4CBC-A2D2-8AA81501A129}">
      <dgm:prSet/>
      <dgm:spPr/>
      <dgm:t>
        <a:bodyPr/>
        <a:lstStyle/>
        <a:p>
          <a:pPr algn="ctr"/>
          <a:endParaRPr lang="en-IN">
            <a:solidFill>
              <a:schemeClr val="tx1"/>
            </a:solidFill>
          </a:endParaRPr>
        </a:p>
      </dgm:t>
    </dgm:pt>
    <dgm:pt modelId="{8B0A3F2B-B6D7-4E5D-8C9C-09CFE4BDE667}">
      <dgm:prSet/>
      <dgm:spPr/>
      <dgm:t>
        <a:bodyPr/>
        <a:lstStyle/>
        <a:p>
          <a:pPr algn="ctr" rtl="0"/>
          <a:r>
            <a:rPr lang="en-US" b="1" dirty="0" smtClean="0">
              <a:latin typeface="Times New Roman" panose="02020603050405020304" pitchFamily="18" charset="0"/>
              <a:cs typeface="Times New Roman" panose="02020603050405020304" pitchFamily="18" charset="0"/>
            </a:rPr>
            <a:t>Eliminate high-sugar snacks</a:t>
          </a:r>
          <a:endParaRPr lang="en-IN" b="1" dirty="0">
            <a:latin typeface="Times New Roman" panose="02020603050405020304" pitchFamily="18" charset="0"/>
            <a:cs typeface="Times New Roman" panose="02020603050405020304" pitchFamily="18" charset="0"/>
          </a:endParaRPr>
        </a:p>
      </dgm:t>
    </dgm:pt>
    <dgm:pt modelId="{2B57AB3B-C5F0-49DD-903F-AF9A21C7F470}" type="parTrans" cxnId="{F0094502-F3FF-4F91-94BA-4B85F9B76CB6}">
      <dgm:prSet/>
      <dgm:spPr/>
      <dgm:t>
        <a:bodyPr/>
        <a:lstStyle/>
        <a:p>
          <a:pPr algn="ctr"/>
          <a:endParaRPr lang="en-IN">
            <a:solidFill>
              <a:schemeClr val="tx1"/>
            </a:solidFill>
          </a:endParaRPr>
        </a:p>
      </dgm:t>
    </dgm:pt>
    <dgm:pt modelId="{046C2A75-CBBC-4785-8369-5FA7C7C766A2}" type="sibTrans" cxnId="{F0094502-F3FF-4F91-94BA-4B85F9B76CB6}">
      <dgm:prSet/>
      <dgm:spPr/>
      <dgm:t>
        <a:bodyPr/>
        <a:lstStyle/>
        <a:p>
          <a:pPr algn="ctr"/>
          <a:endParaRPr lang="en-IN">
            <a:solidFill>
              <a:schemeClr val="tx1"/>
            </a:solidFill>
          </a:endParaRPr>
        </a:p>
      </dgm:t>
    </dgm:pt>
    <dgm:pt modelId="{AC6445C1-B26F-4F52-A443-F62D5E85EBDC}">
      <dgm:prSet/>
      <dgm:spPr/>
      <dgm:t>
        <a:bodyPr/>
        <a:lstStyle/>
        <a:p>
          <a:pPr algn="ctr" rtl="0"/>
          <a:r>
            <a:rPr lang="en-US" b="1" smtClean="0">
              <a:latin typeface="Times New Roman" panose="02020603050405020304" pitchFamily="18" charset="0"/>
              <a:cs typeface="Times New Roman" panose="02020603050405020304" pitchFamily="18" charset="0"/>
            </a:rPr>
            <a:t>Restrict sugar containing foods to mealtime when the organic acids may undergo neutralization</a:t>
          </a:r>
          <a:endParaRPr lang="en-IN" b="1" dirty="0">
            <a:latin typeface="Times New Roman" panose="02020603050405020304" pitchFamily="18" charset="0"/>
            <a:cs typeface="Times New Roman" panose="02020603050405020304" pitchFamily="18" charset="0"/>
          </a:endParaRPr>
        </a:p>
      </dgm:t>
    </dgm:pt>
    <dgm:pt modelId="{3B5AB77B-D722-45DC-BD85-95C55015085E}" type="parTrans" cxnId="{29BCA689-82EC-4E48-A84A-2F1042D83D9A}">
      <dgm:prSet/>
      <dgm:spPr/>
      <dgm:t>
        <a:bodyPr/>
        <a:lstStyle/>
        <a:p>
          <a:pPr algn="ctr"/>
          <a:endParaRPr lang="en-IN">
            <a:solidFill>
              <a:schemeClr val="tx1"/>
            </a:solidFill>
          </a:endParaRPr>
        </a:p>
      </dgm:t>
    </dgm:pt>
    <dgm:pt modelId="{BE03EE33-6021-498F-8568-FFC2794E9805}" type="sibTrans" cxnId="{29BCA689-82EC-4E48-A84A-2F1042D83D9A}">
      <dgm:prSet/>
      <dgm:spPr/>
      <dgm:t>
        <a:bodyPr/>
        <a:lstStyle/>
        <a:p>
          <a:pPr algn="ctr"/>
          <a:endParaRPr lang="en-IN">
            <a:solidFill>
              <a:schemeClr val="tx1"/>
            </a:solidFill>
          </a:endParaRPr>
        </a:p>
      </dgm:t>
    </dgm:pt>
    <dgm:pt modelId="{67685A5C-DCAC-4204-8E84-4B6C97773533}">
      <dgm:prSet/>
      <dgm:spPr/>
      <dgm:t>
        <a:bodyPr/>
        <a:lstStyle/>
        <a:p>
          <a:pPr algn="ctr" rtl="0"/>
          <a:r>
            <a:rPr lang="en-US" b="1" smtClean="0">
              <a:latin typeface="Times New Roman" panose="02020603050405020304" pitchFamily="18" charset="0"/>
              <a:cs typeface="Times New Roman" panose="02020603050405020304" pitchFamily="18" charset="0"/>
            </a:rPr>
            <a:t>Recommend hard cheese and nuts as between-meal snacks</a:t>
          </a:r>
          <a:endParaRPr lang="en-IN" b="1" dirty="0">
            <a:latin typeface="Times New Roman" panose="02020603050405020304" pitchFamily="18" charset="0"/>
            <a:cs typeface="Times New Roman" panose="02020603050405020304" pitchFamily="18" charset="0"/>
          </a:endParaRPr>
        </a:p>
      </dgm:t>
    </dgm:pt>
    <dgm:pt modelId="{A66B3863-7816-4BD0-933B-1CD1F4E7C473}" type="parTrans" cxnId="{67B7CA0B-43E8-401E-9C25-31B01BFD2535}">
      <dgm:prSet/>
      <dgm:spPr/>
      <dgm:t>
        <a:bodyPr/>
        <a:lstStyle/>
        <a:p>
          <a:pPr algn="ctr"/>
          <a:endParaRPr lang="en-IN">
            <a:solidFill>
              <a:schemeClr val="tx1"/>
            </a:solidFill>
          </a:endParaRPr>
        </a:p>
      </dgm:t>
    </dgm:pt>
    <dgm:pt modelId="{3DA7B3ED-6A55-4E61-A611-05E6688BBD0E}" type="sibTrans" cxnId="{67B7CA0B-43E8-401E-9C25-31B01BFD2535}">
      <dgm:prSet/>
      <dgm:spPr/>
      <dgm:t>
        <a:bodyPr/>
        <a:lstStyle/>
        <a:p>
          <a:pPr algn="ctr"/>
          <a:endParaRPr lang="en-IN">
            <a:solidFill>
              <a:schemeClr val="tx1"/>
            </a:solidFill>
          </a:endParaRPr>
        </a:p>
      </dgm:t>
    </dgm:pt>
    <dgm:pt modelId="{B962D1B8-EB45-4F2D-949C-C5A2DF20D818}" type="pres">
      <dgm:prSet presAssocID="{90CA14F3-FC2B-49BC-9AA7-95D61E51E6E8}" presName="linear" presStyleCnt="0">
        <dgm:presLayoutVars>
          <dgm:animLvl val="lvl"/>
          <dgm:resizeHandles val="exact"/>
        </dgm:presLayoutVars>
      </dgm:prSet>
      <dgm:spPr/>
      <dgm:t>
        <a:bodyPr/>
        <a:lstStyle/>
        <a:p>
          <a:endParaRPr lang="en-IN"/>
        </a:p>
      </dgm:t>
    </dgm:pt>
    <dgm:pt modelId="{817869CA-B0E5-462C-A1CC-9992CD9419F4}" type="pres">
      <dgm:prSet presAssocID="{382039FC-944D-45A0-95AB-16BF2E08B89C}" presName="parentText" presStyleLbl="node1" presStyleIdx="0" presStyleCnt="4">
        <dgm:presLayoutVars>
          <dgm:chMax val="0"/>
          <dgm:bulletEnabled val="1"/>
        </dgm:presLayoutVars>
      </dgm:prSet>
      <dgm:spPr/>
      <dgm:t>
        <a:bodyPr/>
        <a:lstStyle/>
        <a:p>
          <a:endParaRPr lang="en-IN"/>
        </a:p>
      </dgm:t>
    </dgm:pt>
    <dgm:pt modelId="{A7E876BC-BB31-4A59-ACA6-2017E983503F}" type="pres">
      <dgm:prSet presAssocID="{B27E29C1-55FF-4633-91BD-676DDB360F95}" presName="spacer" presStyleCnt="0"/>
      <dgm:spPr/>
      <dgm:t>
        <a:bodyPr/>
        <a:lstStyle/>
        <a:p>
          <a:endParaRPr lang="en-IN"/>
        </a:p>
      </dgm:t>
    </dgm:pt>
    <dgm:pt modelId="{B0F5E2E3-DDBF-4C23-9497-B2959B5EFC3A}" type="pres">
      <dgm:prSet presAssocID="{8B0A3F2B-B6D7-4E5D-8C9C-09CFE4BDE667}" presName="parentText" presStyleLbl="node1" presStyleIdx="1" presStyleCnt="4">
        <dgm:presLayoutVars>
          <dgm:chMax val="0"/>
          <dgm:bulletEnabled val="1"/>
        </dgm:presLayoutVars>
      </dgm:prSet>
      <dgm:spPr/>
      <dgm:t>
        <a:bodyPr/>
        <a:lstStyle/>
        <a:p>
          <a:endParaRPr lang="en-IN"/>
        </a:p>
      </dgm:t>
    </dgm:pt>
    <dgm:pt modelId="{8EF676E0-C359-411E-A5CB-D477E1AB5FE4}" type="pres">
      <dgm:prSet presAssocID="{046C2A75-CBBC-4785-8369-5FA7C7C766A2}" presName="spacer" presStyleCnt="0"/>
      <dgm:spPr/>
      <dgm:t>
        <a:bodyPr/>
        <a:lstStyle/>
        <a:p>
          <a:endParaRPr lang="en-IN"/>
        </a:p>
      </dgm:t>
    </dgm:pt>
    <dgm:pt modelId="{204E7B23-3996-49C8-A1F1-A00EF04124D4}" type="pres">
      <dgm:prSet presAssocID="{AC6445C1-B26F-4F52-A443-F62D5E85EBDC}" presName="parentText" presStyleLbl="node1" presStyleIdx="2" presStyleCnt="4">
        <dgm:presLayoutVars>
          <dgm:chMax val="0"/>
          <dgm:bulletEnabled val="1"/>
        </dgm:presLayoutVars>
      </dgm:prSet>
      <dgm:spPr/>
      <dgm:t>
        <a:bodyPr/>
        <a:lstStyle/>
        <a:p>
          <a:endParaRPr lang="en-IN"/>
        </a:p>
      </dgm:t>
    </dgm:pt>
    <dgm:pt modelId="{EC83F9A2-9B0F-407D-BB47-086C9574D4C1}" type="pres">
      <dgm:prSet presAssocID="{BE03EE33-6021-498F-8568-FFC2794E9805}" presName="spacer" presStyleCnt="0"/>
      <dgm:spPr/>
      <dgm:t>
        <a:bodyPr/>
        <a:lstStyle/>
        <a:p>
          <a:endParaRPr lang="en-IN"/>
        </a:p>
      </dgm:t>
    </dgm:pt>
    <dgm:pt modelId="{6CF061B8-E2D1-4794-B4E2-7CC6D17718A6}" type="pres">
      <dgm:prSet presAssocID="{67685A5C-DCAC-4204-8E84-4B6C97773533}" presName="parentText" presStyleLbl="node1" presStyleIdx="3" presStyleCnt="4">
        <dgm:presLayoutVars>
          <dgm:chMax val="0"/>
          <dgm:bulletEnabled val="1"/>
        </dgm:presLayoutVars>
      </dgm:prSet>
      <dgm:spPr/>
      <dgm:t>
        <a:bodyPr/>
        <a:lstStyle/>
        <a:p>
          <a:endParaRPr lang="en-IN"/>
        </a:p>
      </dgm:t>
    </dgm:pt>
  </dgm:ptLst>
  <dgm:cxnLst>
    <dgm:cxn modelId="{932197B6-E192-4770-BCEF-E18CABBA7937}" type="presOf" srcId="{67685A5C-DCAC-4204-8E84-4B6C97773533}" destId="{6CF061B8-E2D1-4794-B4E2-7CC6D17718A6}" srcOrd="0" destOrd="0" presId="urn:microsoft.com/office/officeart/2005/8/layout/vList2"/>
    <dgm:cxn modelId="{C6369253-D7B0-4FDF-A136-A207812FDE78}" type="presOf" srcId="{AC6445C1-B26F-4F52-A443-F62D5E85EBDC}" destId="{204E7B23-3996-49C8-A1F1-A00EF04124D4}" srcOrd="0" destOrd="0" presId="urn:microsoft.com/office/officeart/2005/8/layout/vList2"/>
    <dgm:cxn modelId="{F9D6D496-EEEB-4CBC-A2D2-8AA81501A129}" srcId="{90CA14F3-FC2B-49BC-9AA7-95D61E51E6E8}" destId="{382039FC-944D-45A0-95AB-16BF2E08B89C}" srcOrd="0" destOrd="0" parTransId="{5E118557-877C-46CE-A3D6-2290892BEB12}" sibTransId="{B27E29C1-55FF-4633-91BD-676DDB360F95}"/>
    <dgm:cxn modelId="{29BCA689-82EC-4E48-A84A-2F1042D83D9A}" srcId="{90CA14F3-FC2B-49BC-9AA7-95D61E51E6E8}" destId="{AC6445C1-B26F-4F52-A443-F62D5E85EBDC}" srcOrd="2" destOrd="0" parTransId="{3B5AB77B-D722-45DC-BD85-95C55015085E}" sibTransId="{BE03EE33-6021-498F-8568-FFC2794E9805}"/>
    <dgm:cxn modelId="{67B7CA0B-43E8-401E-9C25-31B01BFD2535}" srcId="{90CA14F3-FC2B-49BC-9AA7-95D61E51E6E8}" destId="{67685A5C-DCAC-4204-8E84-4B6C97773533}" srcOrd="3" destOrd="0" parTransId="{A66B3863-7816-4BD0-933B-1CD1F4E7C473}" sibTransId="{3DA7B3ED-6A55-4E61-A611-05E6688BBD0E}"/>
    <dgm:cxn modelId="{F0094502-F3FF-4F91-94BA-4B85F9B76CB6}" srcId="{90CA14F3-FC2B-49BC-9AA7-95D61E51E6E8}" destId="{8B0A3F2B-B6D7-4E5D-8C9C-09CFE4BDE667}" srcOrd="1" destOrd="0" parTransId="{2B57AB3B-C5F0-49DD-903F-AF9A21C7F470}" sibTransId="{046C2A75-CBBC-4785-8369-5FA7C7C766A2}"/>
    <dgm:cxn modelId="{B1FDAE71-AFFD-4049-BECD-51781E39D7CB}" type="presOf" srcId="{8B0A3F2B-B6D7-4E5D-8C9C-09CFE4BDE667}" destId="{B0F5E2E3-DDBF-4C23-9497-B2959B5EFC3A}" srcOrd="0" destOrd="0" presId="urn:microsoft.com/office/officeart/2005/8/layout/vList2"/>
    <dgm:cxn modelId="{6C77B4FA-1DAB-45CE-9A49-0E96CCB19F0F}" type="presOf" srcId="{90CA14F3-FC2B-49BC-9AA7-95D61E51E6E8}" destId="{B962D1B8-EB45-4F2D-949C-C5A2DF20D818}" srcOrd="0" destOrd="0" presId="urn:microsoft.com/office/officeart/2005/8/layout/vList2"/>
    <dgm:cxn modelId="{377558BA-AAC3-4EF5-99A3-F9DCB3AF68F1}" type="presOf" srcId="{382039FC-944D-45A0-95AB-16BF2E08B89C}" destId="{817869CA-B0E5-462C-A1CC-9992CD9419F4}" srcOrd="0" destOrd="0" presId="urn:microsoft.com/office/officeart/2005/8/layout/vList2"/>
    <dgm:cxn modelId="{B304E0DC-D11E-4B27-A29A-9C0056765E0C}" type="presParOf" srcId="{B962D1B8-EB45-4F2D-949C-C5A2DF20D818}" destId="{817869CA-B0E5-462C-A1CC-9992CD9419F4}" srcOrd="0" destOrd="0" presId="urn:microsoft.com/office/officeart/2005/8/layout/vList2"/>
    <dgm:cxn modelId="{A49A3FA0-6191-485F-8058-BDCB8BFB9565}" type="presParOf" srcId="{B962D1B8-EB45-4F2D-949C-C5A2DF20D818}" destId="{A7E876BC-BB31-4A59-ACA6-2017E983503F}" srcOrd="1" destOrd="0" presId="urn:microsoft.com/office/officeart/2005/8/layout/vList2"/>
    <dgm:cxn modelId="{6B42E5DB-ADFE-4DC6-9851-F108701B2C95}" type="presParOf" srcId="{B962D1B8-EB45-4F2D-949C-C5A2DF20D818}" destId="{B0F5E2E3-DDBF-4C23-9497-B2959B5EFC3A}" srcOrd="2" destOrd="0" presId="urn:microsoft.com/office/officeart/2005/8/layout/vList2"/>
    <dgm:cxn modelId="{7AAE9973-BB59-4995-9D89-EA229CE5C429}" type="presParOf" srcId="{B962D1B8-EB45-4F2D-949C-C5A2DF20D818}" destId="{8EF676E0-C359-411E-A5CB-D477E1AB5FE4}" srcOrd="3" destOrd="0" presId="urn:microsoft.com/office/officeart/2005/8/layout/vList2"/>
    <dgm:cxn modelId="{33ABF1FD-66A4-4031-A109-0AA1AD7FA2C8}" type="presParOf" srcId="{B962D1B8-EB45-4F2D-949C-C5A2DF20D818}" destId="{204E7B23-3996-49C8-A1F1-A00EF04124D4}" srcOrd="4" destOrd="0" presId="urn:microsoft.com/office/officeart/2005/8/layout/vList2"/>
    <dgm:cxn modelId="{AB3F9EF4-015D-4E04-BCFE-83B210BEA2AF}" type="presParOf" srcId="{B962D1B8-EB45-4F2D-949C-C5A2DF20D818}" destId="{EC83F9A2-9B0F-407D-BB47-086C9574D4C1}" srcOrd="5" destOrd="0" presId="urn:microsoft.com/office/officeart/2005/8/layout/vList2"/>
    <dgm:cxn modelId="{4631942D-29A5-4AA3-BA2B-D8CECB29FB3E}" type="presParOf" srcId="{B962D1B8-EB45-4F2D-949C-C5A2DF20D818}" destId="{6CF061B8-E2D1-4794-B4E2-7CC6D17718A6}"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5567A-8C63-414F-8135-4664F5000959}" type="doc">
      <dgm:prSet loTypeId="urn:microsoft.com/office/officeart/2005/8/layout/vList2" loCatId="list" qsTypeId="urn:microsoft.com/office/officeart/2005/8/quickstyle/3d1" qsCatId="3D" csTypeId="urn:microsoft.com/office/officeart/2005/8/colors/colorful1#3" csCatId="colorful"/>
      <dgm:spPr/>
      <dgm:t>
        <a:bodyPr/>
        <a:lstStyle/>
        <a:p>
          <a:endParaRPr lang="en-IN"/>
        </a:p>
      </dgm:t>
    </dgm:pt>
    <dgm:pt modelId="{66C296DE-5F5A-40B5-BFFB-66A3C2AA336E}">
      <dgm:prSet/>
      <dgm:spPr/>
      <dgm:t>
        <a:bodyPr/>
        <a:lstStyle/>
        <a:p>
          <a:pPr algn="ctr" rtl="0"/>
          <a:r>
            <a:rPr lang="en-US" b="1" dirty="0" smtClean="0">
              <a:latin typeface="Times New Roman" panose="02020603050405020304" pitchFamily="18" charset="0"/>
              <a:cs typeface="Times New Roman" panose="02020603050405020304" pitchFamily="18" charset="0"/>
            </a:rPr>
            <a:t>Active patient involvement</a:t>
          </a:r>
          <a:endParaRPr lang="en-IN" b="1" dirty="0">
            <a:latin typeface="Times New Roman" panose="02020603050405020304" pitchFamily="18" charset="0"/>
            <a:cs typeface="Times New Roman" panose="02020603050405020304" pitchFamily="18" charset="0"/>
          </a:endParaRPr>
        </a:p>
      </dgm:t>
    </dgm:pt>
    <dgm:pt modelId="{1BE77B5D-BDCC-4979-A5CE-BE2B123970AB}" type="parTrans" cxnId="{85BAB724-5F54-4E35-8BE7-1A8D67189073}">
      <dgm:prSet/>
      <dgm:spPr/>
      <dgm:t>
        <a:bodyPr/>
        <a:lstStyle/>
        <a:p>
          <a:pPr algn="ctr"/>
          <a:endParaRPr lang="en-IN"/>
        </a:p>
      </dgm:t>
    </dgm:pt>
    <dgm:pt modelId="{CB17CC4F-8313-4527-AAA6-9C97C26DE889}" type="sibTrans" cxnId="{85BAB724-5F54-4E35-8BE7-1A8D67189073}">
      <dgm:prSet/>
      <dgm:spPr/>
      <dgm:t>
        <a:bodyPr/>
        <a:lstStyle/>
        <a:p>
          <a:pPr algn="ctr"/>
          <a:endParaRPr lang="en-IN"/>
        </a:p>
      </dgm:t>
    </dgm:pt>
    <dgm:pt modelId="{BA18B2D8-639E-4416-B44F-FBDAAD65A92C}">
      <dgm:prSet/>
      <dgm:spPr/>
      <dgm:t>
        <a:bodyPr/>
        <a:lstStyle/>
        <a:p>
          <a:pPr algn="ctr" rtl="0"/>
          <a:r>
            <a:rPr lang="en-US" b="1" dirty="0" smtClean="0">
              <a:latin typeface="Times New Roman" panose="02020603050405020304" pitchFamily="18" charset="0"/>
              <a:cs typeface="Times New Roman" panose="02020603050405020304" pitchFamily="18" charset="0"/>
            </a:rPr>
            <a:t>Evaluation of diet before &amp; after counselling</a:t>
          </a:r>
          <a:endParaRPr lang="en-IN" b="1" dirty="0">
            <a:latin typeface="Times New Roman" panose="02020603050405020304" pitchFamily="18" charset="0"/>
            <a:cs typeface="Times New Roman" panose="02020603050405020304" pitchFamily="18" charset="0"/>
          </a:endParaRPr>
        </a:p>
      </dgm:t>
    </dgm:pt>
    <dgm:pt modelId="{B9572C9B-16EC-4BD4-8FF7-EB1F259AABED}" type="parTrans" cxnId="{DB475E38-05F3-4B2A-AC23-43014F3EB090}">
      <dgm:prSet/>
      <dgm:spPr/>
      <dgm:t>
        <a:bodyPr/>
        <a:lstStyle/>
        <a:p>
          <a:pPr algn="ctr"/>
          <a:endParaRPr lang="en-IN"/>
        </a:p>
      </dgm:t>
    </dgm:pt>
    <dgm:pt modelId="{73D2FCD6-AC5C-4C80-9CB9-8A6AE262789B}" type="sibTrans" cxnId="{DB475E38-05F3-4B2A-AC23-43014F3EB090}">
      <dgm:prSet/>
      <dgm:spPr/>
      <dgm:t>
        <a:bodyPr/>
        <a:lstStyle/>
        <a:p>
          <a:pPr algn="ctr"/>
          <a:endParaRPr lang="en-IN"/>
        </a:p>
      </dgm:t>
    </dgm:pt>
    <dgm:pt modelId="{FF4F3A9E-B69B-40E9-B6CD-A481EFD85D10}">
      <dgm:prSet/>
      <dgm:spPr/>
      <dgm:t>
        <a:bodyPr/>
        <a:lstStyle/>
        <a:p>
          <a:pPr algn="ctr" rtl="0"/>
          <a:r>
            <a:rPr lang="en-US" b="1" dirty="0" smtClean="0">
              <a:latin typeface="Times New Roman" panose="02020603050405020304" pitchFamily="18" charset="0"/>
              <a:cs typeface="Times New Roman" panose="02020603050405020304" pitchFamily="18" charset="0"/>
            </a:rPr>
            <a:t>Follow up to tailor the diet</a:t>
          </a:r>
          <a:endParaRPr lang="en-IN" b="1" dirty="0">
            <a:latin typeface="Times New Roman" panose="02020603050405020304" pitchFamily="18" charset="0"/>
            <a:cs typeface="Times New Roman" panose="02020603050405020304" pitchFamily="18" charset="0"/>
          </a:endParaRPr>
        </a:p>
      </dgm:t>
    </dgm:pt>
    <dgm:pt modelId="{34EE01EE-9CE0-482E-8D7D-D75D93451796}" type="parTrans" cxnId="{EE3C1114-4958-4162-A965-1751443DDF69}">
      <dgm:prSet/>
      <dgm:spPr/>
      <dgm:t>
        <a:bodyPr/>
        <a:lstStyle/>
        <a:p>
          <a:pPr algn="ctr"/>
          <a:endParaRPr lang="en-IN"/>
        </a:p>
      </dgm:t>
    </dgm:pt>
    <dgm:pt modelId="{069302F5-1B6F-4019-840E-C4A419F7685B}" type="sibTrans" cxnId="{EE3C1114-4958-4162-A965-1751443DDF69}">
      <dgm:prSet/>
      <dgm:spPr/>
      <dgm:t>
        <a:bodyPr/>
        <a:lstStyle/>
        <a:p>
          <a:pPr algn="ctr"/>
          <a:endParaRPr lang="en-IN"/>
        </a:p>
      </dgm:t>
    </dgm:pt>
    <dgm:pt modelId="{CEE081B7-A532-4819-A18E-AFEAF9F5B64A}">
      <dgm:prSet/>
      <dgm:spPr/>
      <dgm:t>
        <a:bodyPr/>
        <a:lstStyle/>
        <a:p>
          <a:pPr algn="ctr" rtl="0"/>
          <a:r>
            <a:rPr lang="en-US" b="1" dirty="0" smtClean="0">
              <a:latin typeface="Times New Roman" panose="02020603050405020304" pitchFamily="18" charset="0"/>
              <a:cs typeface="Times New Roman" panose="02020603050405020304" pitchFamily="18" charset="0"/>
            </a:rPr>
            <a:t>Consider patient’s likes, dislikes if possible</a:t>
          </a:r>
          <a:endParaRPr lang="en-IN" b="1" dirty="0">
            <a:latin typeface="Times New Roman" panose="02020603050405020304" pitchFamily="18" charset="0"/>
            <a:cs typeface="Times New Roman" panose="02020603050405020304" pitchFamily="18" charset="0"/>
          </a:endParaRPr>
        </a:p>
      </dgm:t>
    </dgm:pt>
    <dgm:pt modelId="{9A05835F-E7BA-4F9E-AA22-3B5BA9AF588C}" type="parTrans" cxnId="{90032981-D5E4-4212-9C5E-81A1FB422D08}">
      <dgm:prSet/>
      <dgm:spPr/>
      <dgm:t>
        <a:bodyPr/>
        <a:lstStyle/>
        <a:p>
          <a:pPr algn="ctr"/>
          <a:endParaRPr lang="en-IN"/>
        </a:p>
      </dgm:t>
    </dgm:pt>
    <dgm:pt modelId="{308891CD-5441-432C-AB80-57C3E87B33A4}" type="sibTrans" cxnId="{90032981-D5E4-4212-9C5E-81A1FB422D08}">
      <dgm:prSet/>
      <dgm:spPr/>
      <dgm:t>
        <a:bodyPr/>
        <a:lstStyle/>
        <a:p>
          <a:pPr algn="ctr"/>
          <a:endParaRPr lang="en-IN"/>
        </a:p>
      </dgm:t>
    </dgm:pt>
    <dgm:pt modelId="{D1B28B02-6F5D-408C-B273-F4046382BD08}" type="pres">
      <dgm:prSet presAssocID="{98E5567A-8C63-414F-8135-4664F5000959}" presName="linear" presStyleCnt="0">
        <dgm:presLayoutVars>
          <dgm:animLvl val="lvl"/>
          <dgm:resizeHandles val="exact"/>
        </dgm:presLayoutVars>
      </dgm:prSet>
      <dgm:spPr/>
      <dgm:t>
        <a:bodyPr/>
        <a:lstStyle/>
        <a:p>
          <a:endParaRPr lang="en-IN"/>
        </a:p>
      </dgm:t>
    </dgm:pt>
    <dgm:pt modelId="{604E449E-CCC4-435B-B236-059883E51092}" type="pres">
      <dgm:prSet presAssocID="{66C296DE-5F5A-40B5-BFFB-66A3C2AA336E}" presName="parentText" presStyleLbl="node1" presStyleIdx="0" presStyleCnt="4">
        <dgm:presLayoutVars>
          <dgm:chMax val="0"/>
          <dgm:bulletEnabled val="1"/>
        </dgm:presLayoutVars>
      </dgm:prSet>
      <dgm:spPr/>
      <dgm:t>
        <a:bodyPr/>
        <a:lstStyle/>
        <a:p>
          <a:endParaRPr lang="en-IN"/>
        </a:p>
      </dgm:t>
    </dgm:pt>
    <dgm:pt modelId="{06B172F9-3E49-407B-8517-25BE4D680E16}" type="pres">
      <dgm:prSet presAssocID="{CB17CC4F-8313-4527-AAA6-9C97C26DE889}" presName="spacer" presStyleCnt="0"/>
      <dgm:spPr/>
      <dgm:t>
        <a:bodyPr/>
        <a:lstStyle/>
        <a:p>
          <a:endParaRPr lang="en-IN"/>
        </a:p>
      </dgm:t>
    </dgm:pt>
    <dgm:pt modelId="{97EC87FF-6B29-4C34-95C8-2A3F175BBB3D}" type="pres">
      <dgm:prSet presAssocID="{BA18B2D8-639E-4416-B44F-FBDAAD65A92C}" presName="parentText" presStyleLbl="node1" presStyleIdx="1" presStyleCnt="4">
        <dgm:presLayoutVars>
          <dgm:chMax val="0"/>
          <dgm:bulletEnabled val="1"/>
        </dgm:presLayoutVars>
      </dgm:prSet>
      <dgm:spPr/>
      <dgm:t>
        <a:bodyPr/>
        <a:lstStyle/>
        <a:p>
          <a:endParaRPr lang="en-IN"/>
        </a:p>
      </dgm:t>
    </dgm:pt>
    <dgm:pt modelId="{EA5719DC-2317-45B9-AF98-0161402D7C52}" type="pres">
      <dgm:prSet presAssocID="{73D2FCD6-AC5C-4C80-9CB9-8A6AE262789B}" presName="spacer" presStyleCnt="0"/>
      <dgm:spPr/>
      <dgm:t>
        <a:bodyPr/>
        <a:lstStyle/>
        <a:p>
          <a:endParaRPr lang="en-IN"/>
        </a:p>
      </dgm:t>
    </dgm:pt>
    <dgm:pt modelId="{C0C2011B-4A9E-474B-A6FF-9078C40D6F02}" type="pres">
      <dgm:prSet presAssocID="{FF4F3A9E-B69B-40E9-B6CD-A481EFD85D10}" presName="parentText" presStyleLbl="node1" presStyleIdx="2" presStyleCnt="4">
        <dgm:presLayoutVars>
          <dgm:chMax val="0"/>
          <dgm:bulletEnabled val="1"/>
        </dgm:presLayoutVars>
      </dgm:prSet>
      <dgm:spPr/>
      <dgm:t>
        <a:bodyPr/>
        <a:lstStyle/>
        <a:p>
          <a:endParaRPr lang="en-IN"/>
        </a:p>
      </dgm:t>
    </dgm:pt>
    <dgm:pt modelId="{97E79C9D-6317-4AA4-AE6E-7EF76C17505B}" type="pres">
      <dgm:prSet presAssocID="{069302F5-1B6F-4019-840E-C4A419F7685B}" presName="spacer" presStyleCnt="0"/>
      <dgm:spPr/>
      <dgm:t>
        <a:bodyPr/>
        <a:lstStyle/>
        <a:p>
          <a:endParaRPr lang="en-IN"/>
        </a:p>
      </dgm:t>
    </dgm:pt>
    <dgm:pt modelId="{036C7DBB-6D72-42F0-9462-603B718590FF}" type="pres">
      <dgm:prSet presAssocID="{CEE081B7-A532-4819-A18E-AFEAF9F5B64A}" presName="parentText" presStyleLbl="node1" presStyleIdx="3" presStyleCnt="4">
        <dgm:presLayoutVars>
          <dgm:chMax val="0"/>
          <dgm:bulletEnabled val="1"/>
        </dgm:presLayoutVars>
      </dgm:prSet>
      <dgm:spPr/>
      <dgm:t>
        <a:bodyPr/>
        <a:lstStyle/>
        <a:p>
          <a:endParaRPr lang="en-IN"/>
        </a:p>
      </dgm:t>
    </dgm:pt>
  </dgm:ptLst>
  <dgm:cxnLst>
    <dgm:cxn modelId="{391C1BF7-428F-4A71-936E-15F006F6C873}" type="presOf" srcId="{BA18B2D8-639E-4416-B44F-FBDAAD65A92C}" destId="{97EC87FF-6B29-4C34-95C8-2A3F175BBB3D}" srcOrd="0" destOrd="0" presId="urn:microsoft.com/office/officeart/2005/8/layout/vList2"/>
    <dgm:cxn modelId="{140D1EB0-F1DF-40EF-8CB4-53ADAE7914B8}" type="presOf" srcId="{98E5567A-8C63-414F-8135-4664F5000959}" destId="{D1B28B02-6F5D-408C-B273-F4046382BD08}" srcOrd="0" destOrd="0" presId="urn:microsoft.com/office/officeart/2005/8/layout/vList2"/>
    <dgm:cxn modelId="{90032981-D5E4-4212-9C5E-81A1FB422D08}" srcId="{98E5567A-8C63-414F-8135-4664F5000959}" destId="{CEE081B7-A532-4819-A18E-AFEAF9F5B64A}" srcOrd="3" destOrd="0" parTransId="{9A05835F-E7BA-4F9E-AA22-3B5BA9AF588C}" sibTransId="{308891CD-5441-432C-AB80-57C3E87B33A4}"/>
    <dgm:cxn modelId="{2E8800FD-FA3A-4E58-8BB8-BAF33D9DFDB9}" type="presOf" srcId="{66C296DE-5F5A-40B5-BFFB-66A3C2AA336E}" destId="{604E449E-CCC4-435B-B236-059883E51092}" srcOrd="0" destOrd="0" presId="urn:microsoft.com/office/officeart/2005/8/layout/vList2"/>
    <dgm:cxn modelId="{BF4AAAA1-A4B3-43E5-8332-FC238B3C7463}" type="presOf" srcId="{FF4F3A9E-B69B-40E9-B6CD-A481EFD85D10}" destId="{C0C2011B-4A9E-474B-A6FF-9078C40D6F02}" srcOrd="0" destOrd="0" presId="urn:microsoft.com/office/officeart/2005/8/layout/vList2"/>
    <dgm:cxn modelId="{85BAB724-5F54-4E35-8BE7-1A8D67189073}" srcId="{98E5567A-8C63-414F-8135-4664F5000959}" destId="{66C296DE-5F5A-40B5-BFFB-66A3C2AA336E}" srcOrd="0" destOrd="0" parTransId="{1BE77B5D-BDCC-4979-A5CE-BE2B123970AB}" sibTransId="{CB17CC4F-8313-4527-AAA6-9C97C26DE889}"/>
    <dgm:cxn modelId="{DB475E38-05F3-4B2A-AC23-43014F3EB090}" srcId="{98E5567A-8C63-414F-8135-4664F5000959}" destId="{BA18B2D8-639E-4416-B44F-FBDAAD65A92C}" srcOrd="1" destOrd="0" parTransId="{B9572C9B-16EC-4BD4-8FF7-EB1F259AABED}" sibTransId="{73D2FCD6-AC5C-4C80-9CB9-8A6AE262789B}"/>
    <dgm:cxn modelId="{545A9DED-3D3A-41A1-8A2C-A34D21BA1A2F}" type="presOf" srcId="{CEE081B7-A532-4819-A18E-AFEAF9F5B64A}" destId="{036C7DBB-6D72-42F0-9462-603B718590FF}" srcOrd="0" destOrd="0" presId="urn:microsoft.com/office/officeart/2005/8/layout/vList2"/>
    <dgm:cxn modelId="{EE3C1114-4958-4162-A965-1751443DDF69}" srcId="{98E5567A-8C63-414F-8135-4664F5000959}" destId="{FF4F3A9E-B69B-40E9-B6CD-A481EFD85D10}" srcOrd="2" destOrd="0" parTransId="{34EE01EE-9CE0-482E-8D7D-D75D93451796}" sibTransId="{069302F5-1B6F-4019-840E-C4A419F7685B}"/>
    <dgm:cxn modelId="{F4A5EDB6-0BBB-4B71-89E3-2BD81CA6D3C4}" type="presParOf" srcId="{D1B28B02-6F5D-408C-B273-F4046382BD08}" destId="{604E449E-CCC4-435B-B236-059883E51092}" srcOrd="0" destOrd="0" presId="urn:microsoft.com/office/officeart/2005/8/layout/vList2"/>
    <dgm:cxn modelId="{76A29E9F-4946-44CD-8E40-D8DDE41B0FA8}" type="presParOf" srcId="{D1B28B02-6F5D-408C-B273-F4046382BD08}" destId="{06B172F9-3E49-407B-8517-25BE4D680E16}" srcOrd="1" destOrd="0" presId="urn:microsoft.com/office/officeart/2005/8/layout/vList2"/>
    <dgm:cxn modelId="{0BDA97E4-86B3-4D09-A538-069C2A1265AD}" type="presParOf" srcId="{D1B28B02-6F5D-408C-B273-F4046382BD08}" destId="{97EC87FF-6B29-4C34-95C8-2A3F175BBB3D}" srcOrd="2" destOrd="0" presId="urn:microsoft.com/office/officeart/2005/8/layout/vList2"/>
    <dgm:cxn modelId="{FE81C0CA-E3E3-49F8-9C10-7D72BB318713}" type="presParOf" srcId="{D1B28B02-6F5D-408C-B273-F4046382BD08}" destId="{EA5719DC-2317-45B9-AF98-0161402D7C52}" srcOrd="3" destOrd="0" presId="urn:microsoft.com/office/officeart/2005/8/layout/vList2"/>
    <dgm:cxn modelId="{ECF9CDA5-FF17-49AC-8EA7-E3ADBE183904}" type="presParOf" srcId="{D1B28B02-6F5D-408C-B273-F4046382BD08}" destId="{C0C2011B-4A9E-474B-A6FF-9078C40D6F02}" srcOrd="4" destOrd="0" presId="urn:microsoft.com/office/officeart/2005/8/layout/vList2"/>
    <dgm:cxn modelId="{CF28E575-C406-4738-82F0-564ADE028B97}" type="presParOf" srcId="{D1B28B02-6F5D-408C-B273-F4046382BD08}" destId="{97E79C9D-6317-4AA4-AE6E-7EF76C17505B}" srcOrd="5" destOrd="0" presId="urn:microsoft.com/office/officeart/2005/8/layout/vList2"/>
    <dgm:cxn modelId="{4E1026C3-A693-4EC8-A957-F1263896343E}" type="presParOf" srcId="{D1B28B02-6F5D-408C-B273-F4046382BD08}" destId="{036C7DBB-6D72-42F0-9462-603B718590FF}"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78D86C-9988-461E-92D6-31D0DAE8E8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IN"/>
        </a:p>
      </dgm:t>
    </dgm:pt>
    <dgm:pt modelId="{E23D63B9-752F-435F-9FDC-C456459E53B7}">
      <dgm:prSet phldrT="[Text]" custT="1"/>
      <dgm:spPr/>
      <dgm:t>
        <a:bodyPr/>
        <a:lstStyle/>
        <a:p>
          <a:r>
            <a:rPr lang="en-US" sz="2800" b="1" dirty="0" smtClean="0">
              <a:latin typeface="Times New Roman" panose="02020603050405020304" pitchFamily="18" charset="0"/>
              <a:cs typeface="Times New Roman" panose="02020603050405020304" pitchFamily="18" charset="0"/>
            </a:rPr>
            <a:t>Sedentary women and some older adults</a:t>
          </a:r>
          <a:endParaRPr lang="en-IN" sz="2800" b="1" dirty="0">
            <a:latin typeface="Times New Roman" panose="02020603050405020304" pitchFamily="18" charset="0"/>
            <a:cs typeface="Times New Roman" panose="02020603050405020304" pitchFamily="18" charset="0"/>
          </a:endParaRPr>
        </a:p>
      </dgm:t>
    </dgm:pt>
    <dgm:pt modelId="{2D6AF864-51E6-464D-88A8-5408F999BFDA}" type="parTrans" cxnId="{F5791961-AC94-4EB7-968A-5EBD6506F857}">
      <dgm:prSet/>
      <dgm:spPr/>
      <dgm:t>
        <a:bodyPr/>
        <a:lstStyle/>
        <a:p>
          <a:endParaRPr lang="en-IN"/>
        </a:p>
      </dgm:t>
    </dgm:pt>
    <dgm:pt modelId="{9D0284F1-AB8D-4F9C-9BC6-267B384CB446}" type="sibTrans" cxnId="{F5791961-AC94-4EB7-968A-5EBD6506F857}">
      <dgm:prSet/>
      <dgm:spPr/>
      <dgm:t>
        <a:bodyPr/>
        <a:lstStyle/>
        <a:p>
          <a:endParaRPr lang="en-IN"/>
        </a:p>
      </dgm:t>
    </dgm:pt>
    <dgm:pt modelId="{7EEF1984-0A53-481F-A8D3-15539BCD98E0}">
      <dgm:prSet phldrT="[Text]" custT="1"/>
      <dgm:spPr/>
      <dgm:t>
        <a:bodyPr/>
        <a:lstStyle/>
        <a:p>
          <a:r>
            <a:rPr lang="en-US" sz="2400" b="1" dirty="0" smtClean="0">
              <a:latin typeface="Times New Roman" panose="02020603050405020304" pitchFamily="18" charset="0"/>
              <a:cs typeface="Times New Roman" panose="02020603050405020304" pitchFamily="18" charset="0"/>
            </a:rPr>
            <a:t>Most children, teenage girls, active women and sedentary men..</a:t>
          </a:r>
          <a:endParaRPr lang="en-IN" sz="2400" b="1" dirty="0">
            <a:latin typeface="Times New Roman" panose="02020603050405020304" pitchFamily="18" charset="0"/>
            <a:cs typeface="Times New Roman" panose="02020603050405020304" pitchFamily="18" charset="0"/>
          </a:endParaRPr>
        </a:p>
      </dgm:t>
    </dgm:pt>
    <dgm:pt modelId="{11185817-BE7A-445F-9A3C-A1DE6F5F8631}" type="parTrans" cxnId="{BE15C600-5AFC-42A5-B216-1BE655B79F68}">
      <dgm:prSet/>
      <dgm:spPr/>
      <dgm:t>
        <a:bodyPr/>
        <a:lstStyle/>
        <a:p>
          <a:endParaRPr lang="en-IN"/>
        </a:p>
      </dgm:t>
    </dgm:pt>
    <dgm:pt modelId="{22814B68-F508-4401-8101-1C620388699B}" type="sibTrans" cxnId="{BE15C600-5AFC-42A5-B216-1BE655B79F68}">
      <dgm:prSet/>
      <dgm:spPr/>
      <dgm:t>
        <a:bodyPr/>
        <a:lstStyle/>
        <a:p>
          <a:endParaRPr lang="en-IN"/>
        </a:p>
      </dgm:t>
    </dgm:pt>
    <dgm:pt modelId="{CADEF8BC-432B-4568-9B5E-CA4CDEFD9F31}">
      <dgm:prSet phldrT="[Text]" custT="1"/>
      <dgm:spPr/>
      <dgm:t>
        <a:bodyPr/>
        <a:lstStyle/>
        <a:p>
          <a:r>
            <a:rPr lang="en-US" sz="2800" b="1" dirty="0" smtClean="0">
              <a:latin typeface="Times New Roman" panose="02020603050405020304" pitchFamily="18" charset="0"/>
              <a:cs typeface="Times New Roman" panose="02020603050405020304" pitchFamily="18" charset="0"/>
            </a:rPr>
            <a:t>Teenage boys, active men and very active women </a:t>
          </a:r>
          <a:endParaRPr lang="en-IN" sz="2800" b="1" dirty="0">
            <a:latin typeface="Times New Roman" panose="02020603050405020304" pitchFamily="18" charset="0"/>
            <a:cs typeface="Times New Roman" panose="02020603050405020304" pitchFamily="18" charset="0"/>
          </a:endParaRPr>
        </a:p>
      </dgm:t>
    </dgm:pt>
    <dgm:pt modelId="{39866EBB-5A40-471C-AA68-3535824EDD32}" type="parTrans" cxnId="{7AF69408-9A81-4DA1-8967-BDA410095BE1}">
      <dgm:prSet/>
      <dgm:spPr/>
      <dgm:t>
        <a:bodyPr/>
        <a:lstStyle/>
        <a:p>
          <a:endParaRPr lang="en-IN"/>
        </a:p>
      </dgm:t>
    </dgm:pt>
    <dgm:pt modelId="{7902E75C-C992-4E70-AEBA-E95D68D3DAB0}" type="sibTrans" cxnId="{7AF69408-9A81-4DA1-8967-BDA410095BE1}">
      <dgm:prSet/>
      <dgm:spPr/>
      <dgm:t>
        <a:bodyPr/>
        <a:lstStyle/>
        <a:p>
          <a:endParaRPr lang="en-IN"/>
        </a:p>
      </dgm:t>
    </dgm:pt>
    <dgm:pt modelId="{E7D31EE6-1F9D-440B-A6E9-07A4EEDE9502}" type="pres">
      <dgm:prSet presAssocID="{1D78D86C-9988-461E-92D6-31D0DAE8E822}" presName="Name0" presStyleCnt="0">
        <dgm:presLayoutVars>
          <dgm:dir/>
          <dgm:resizeHandles val="exact"/>
        </dgm:presLayoutVars>
      </dgm:prSet>
      <dgm:spPr/>
      <dgm:t>
        <a:bodyPr/>
        <a:lstStyle/>
        <a:p>
          <a:endParaRPr lang="en-IN"/>
        </a:p>
      </dgm:t>
    </dgm:pt>
    <dgm:pt modelId="{B922E007-C0EE-4217-A49F-CEE40A2C13F6}" type="pres">
      <dgm:prSet presAssocID="{E23D63B9-752F-435F-9FDC-C456459E53B7}" presName="composite" presStyleCnt="0"/>
      <dgm:spPr/>
    </dgm:pt>
    <dgm:pt modelId="{FD802081-2F90-45FD-A029-EDB82CD8FE2E}" type="pres">
      <dgm:prSet presAssocID="{E23D63B9-752F-435F-9FDC-C456459E53B7}" presName="rect1" presStyleLbl="trAlignAcc1" presStyleIdx="0" presStyleCnt="3" custScaleX="86897" custScaleY="99853">
        <dgm:presLayoutVars>
          <dgm:bulletEnabled val="1"/>
        </dgm:presLayoutVars>
      </dgm:prSet>
      <dgm:spPr/>
      <dgm:t>
        <a:bodyPr/>
        <a:lstStyle/>
        <a:p>
          <a:endParaRPr lang="en-IN"/>
        </a:p>
      </dgm:t>
    </dgm:pt>
    <dgm:pt modelId="{E9928D0F-2A72-4936-A502-3955FBAD5BB8}" type="pres">
      <dgm:prSet presAssocID="{E23D63B9-752F-435F-9FDC-C456459E53B7}" presName="rect2" presStyleLbl="fgImgPlace1" presStyleIdx="0" presStyleCnt="3" custScaleX="209790" custLinFactNeighborX="-46399" custLinFactNeighborY="10549"/>
      <dgm:spPr>
        <a:blipFill rotWithShape="1">
          <a:blip xmlns:r="http://schemas.openxmlformats.org/officeDocument/2006/relationships" r:embed="rId1"/>
          <a:stretch>
            <a:fillRect/>
          </a:stretch>
        </a:blipFill>
      </dgm:spPr>
    </dgm:pt>
    <dgm:pt modelId="{4C7D5B4A-7E62-4D06-84A8-E9E21C4FCECE}" type="pres">
      <dgm:prSet presAssocID="{9D0284F1-AB8D-4F9C-9BC6-267B384CB446}" presName="sibTrans" presStyleCnt="0"/>
      <dgm:spPr/>
    </dgm:pt>
    <dgm:pt modelId="{BFF7B140-33BB-41A1-A5DF-FB828E986FE1}" type="pres">
      <dgm:prSet presAssocID="{7EEF1984-0A53-481F-A8D3-15539BCD98E0}" presName="composite" presStyleCnt="0"/>
      <dgm:spPr/>
    </dgm:pt>
    <dgm:pt modelId="{F987C9D2-8842-45C1-942C-A66046804CA9}" type="pres">
      <dgm:prSet presAssocID="{7EEF1984-0A53-481F-A8D3-15539BCD98E0}" presName="rect1" presStyleLbl="trAlignAcc1" presStyleIdx="1" presStyleCnt="3" custScaleX="89524">
        <dgm:presLayoutVars>
          <dgm:bulletEnabled val="1"/>
        </dgm:presLayoutVars>
      </dgm:prSet>
      <dgm:spPr/>
      <dgm:t>
        <a:bodyPr/>
        <a:lstStyle/>
        <a:p>
          <a:endParaRPr lang="en-IN"/>
        </a:p>
      </dgm:t>
    </dgm:pt>
    <dgm:pt modelId="{253363E5-2107-4766-9ED7-99A8448743CB}" type="pres">
      <dgm:prSet presAssocID="{7EEF1984-0A53-481F-A8D3-15539BCD98E0}" presName="rect2" presStyleLbl="fgImgPlace1" presStyleIdx="1" presStyleCnt="3" custScaleX="227045" custLinFactNeighborX="-89304" custLinFactNeighborY="10736"/>
      <dgm:spPr>
        <a:blipFill rotWithShape="1">
          <a:blip xmlns:r="http://schemas.openxmlformats.org/officeDocument/2006/relationships" r:embed="rId2"/>
          <a:stretch>
            <a:fillRect/>
          </a:stretch>
        </a:blipFill>
      </dgm:spPr>
      <dgm:t>
        <a:bodyPr/>
        <a:lstStyle/>
        <a:p>
          <a:endParaRPr lang="en-IN"/>
        </a:p>
      </dgm:t>
    </dgm:pt>
    <dgm:pt modelId="{487255A5-A20C-4BEE-9BB5-2181F381FBCB}" type="pres">
      <dgm:prSet presAssocID="{22814B68-F508-4401-8101-1C620388699B}" presName="sibTrans" presStyleCnt="0"/>
      <dgm:spPr/>
    </dgm:pt>
    <dgm:pt modelId="{4A42C33F-FB86-42FD-AC8D-568D31CB6ED7}" type="pres">
      <dgm:prSet presAssocID="{CADEF8BC-432B-4568-9B5E-CA4CDEFD9F31}" presName="composite" presStyleCnt="0"/>
      <dgm:spPr/>
    </dgm:pt>
    <dgm:pt modelId="{BA2ED0CB-A71C-4FB4-BFF2-23A7532FA65B}" type="pres">
      <dgm:prSet presAssocID="{CADEF8BC-432B-4568-9B5E-CA4CDEFD9F31}" presName="rect1" presStyleLbl="trAlignAcc1" presStyleIdx="2" presStyleCnt="3" custScaleX="91200">
        <dgm:presLayoutVars>
          <dgm:bulletEnabled val="1"/>
        </dgm:presLayoutVars>
      </dgm:prSet>
      <dgm:spPr/>
      <dgm:t>
        <a:bodyPr/>
        <a:lstStyle/>
        <a:p>
          <a:endParaRPr lang="en-IN"/>
        </a:p>
      </dgm:t>
    </dgm:pt>
    <dgm:pt modelId="{B71B4AB7-35AE-4E23-B3F1-D4811EFC46E5}" type="pres">
      <dgm:prSet presAssocID="{CADEF8BC-432B-4568-9B5E-CA4CDEFD9F31}" presName="rect2" presStyleLbl="fgImgPlace1" presStyleIdx="2" presStyleCnt="3" custScaleX="242754" custLinFactNeighborX="-95160" custLinFactNeighborY="9760"/>
      <dgm:spPr>
        <a:blipFill rotWithShape="1">
          <a:blip xmlns:r="http://schemas.openxmlformats.org/officeDocument/2006/relationships" r:embed="rId3"/>
          <a:stretch>
            <a:fillRect/>
          </a:stretch>
        </a:blipFill>
      </dgm:spPr>
    </dgm:pt>
  </dgm:ptLst>
  <dgm:cxnLst>
    <dgm:cxn modelId="{BE15C600-5AFC-42A5-B216-1BE655B79F68}" srcId="{1D78D86C-9988-461E-92D6-31D0DAE8E822}" destId="{7EEF1984-0A53-481F-A8D3-15539BCD98E0}" srcOrd="1" destOrd="0" parTransId="{11185817-BE7A-445F-9A3C-A1DE6F5F8631}" sibTransId="{22814B68-F508-4401-8101-1C620388699B}"/>
    <dgm:cxn modelId="{5FCA1BA1-CD69-4928-8382-FC37ED7A8B48}" type="presOf" srcId="{1D78D86C-9988-461E-92D6-31D0DAE8E822}" destId="{E7D31EE6-1F9D-440B-A6E9-07A4EEDE9502}" srcOrd="0" destOrd="0" presId="urn:microsoft.com/office/officeart/2008/layout/PictureStrips"/>
    <dgm:cxn modelId="{7AF69408-9A81-4DA1-8967-BDA410095BE1}" srcId="{1D78D86C-9988-461E-92D6-31D0DAE8E822}" destId="{CADEF8BC-432B-4568-9B5E-CA4CDEFD9F31}" srcOrd="2" destOrd="0" parTransId="{39866EBB-5A40-471C-AA68-3535824EDD32}" sibTransId="{7902E75C-C992-4E70-AEBA-E95D68D3DAB0}"/>
    <dgm:cxn modelId="{F5791961-AC94-4EB7-968A-5EBD6506F857}" srcId="{1D78D86C-9988-461E-92D6-31D0DAE8E822}" destId="{E23D63B9-752F-435F-9FDC-C456459E53B7}" srcOrd="0" destOrd="0" parTransId="{2D6AF864-51E6-464D-88A8-5408F999BFDA}" sibTransId="{9D0284F1-AB8D-4F9C-9BC6-267B384CB446}"/>
    <dgm:cxn modelId="{2FC1F377-B357-47A5-B548-53CAF993CE66}" type="presOf" srcId="{E23D63B9-752F-435F-9FDC-C456459E53B7}" destId="{FD802081-2F90-45FD-A029-EDB82CD8FE2E}" srcOrd="0" destOrd="0" presId="urn:microsoft.com/office/officeart/2008/layout/PictureStrips"/>
    <dgm:cxn modelId="{F9F07674-636F-46EA-BDE7-C7A4CA210813}" type="presOf" srcId="{7EEF1984-0A53-481F-A8D3-15539BCD98E0}" destId="{F987C9D2-8842-45C1-942C-A66046804CA9}" srcOrd="0" destOrd="0" presId="urn:microsoft.com/office/officeart/2008/layout/PictureStrips"/>
    <dgm:cxn modelId="{AEFC7A15-9163-4CA0-8CF1-CF9BA68E59A0}" type="presOf" srcId="{CADEF8BC-432B-4568-9B5E-CA4CDEFD9F31}" destId="{BA2ED0CB-A71C-4FB4-BFF2-23A7532FA65B}" srcOrd="0" destOrd="0" presId="urn:microsoft.com/office/officeart/2008/layout/PictureStrips"/>
    <dgm:cxn modelId="{EF940BA0-5F58-48BA-9230-1C84E187E606}" type="presParOf" srcId="{E7D31EE6-1F9D-440B-A6E9-07A4EEDE9502}" destId="{B922E007-C0EE-4217-A49F-CEE40A2C13F6}" srcOrd="0" destOrd="0" presId="urn:microsoft.com/office/officeart/2008/layout/PictureStrips"/>
    <dgm:cxn modelId="{4BB5F88E-0F50-4EC1-BEC4-644D1335C35C}" type="presParOf" srcId="{B922E007-C0EE-4217-A49F-CEE40A2C13F6}" destId="{FD802081-2F90-45FD-A029-EDB82CD8FE2E}" srcOrd="0" destOrd="0" presId="urn:microsoft.com/office/officeart/2008/layout/PictureStrips"/>
    <dgm:cxn modelId="{535DC8CC-D5A6-4BA6-9351-11EEB1A3495C}" type="presParOf" srcId="{B922E007-C0EE-4217-A49F-CEE40A2C13F6}" destId="{E9928D0F-2A72-4936-A502-3955FBAD5BB8}" srcOrd="1" destOrd="0" presId="urn:microsoft.com/office/officeart/2008/layout/PictureStrips"/>
    <dgm:cxn modelId="{0EB0BFE9-6D60-4EDD-94D0-1CE6A900E8FB}" type="presParOf" srcId="{E7D31EE6-1F9D-440B-A6E9-07A4EEDE9502}" destId="{4C7D5B4A-7E62-4D06-84A8-E9E21C4FCECE}" srcOrd="1" destOrd="0" presId="urn:microsoft.com/office/officeart/2008/layout/PictureStrips"/>
    <dgm:cxn modelId="{70C62CFF-C8DE-429A-8C8C-E309B461411B}" type="presParOf" srcId="{E7D31EE6-1F9D-440B-A6E9-07A4EEDE9502}" destId="{BFF7B140-33BB-41A1-A5DF-FB828E986FE1}" srcOrd="2" destOrd="0" presId="urn:microsoft.com/office/officeart/2008/layout/PictureStrips"/>
    <dgm:cxn modelId="{9FC5F58F-BD0B-47A1-AA6A-D6A1445CEA88}" type="presParOf" srcId="{BFF7B140-33BB-41A1-A5DF-FB828E986FE1}" destId="{F987C9D2-8842-45C1-942C-A66046804CA9}" srcOrd="0" destOrd="0" presId="urn:microsoft.com/office/officeart/2008/layout/PictureStrips"/>
    <dgm:cxn modelId="{5DAC7035-6E93-4076-A876-F6BFBDAD27E8}" type="presParOf" srcId="{BFF7B140-33BB-41A1-A5DF-FB828E986FE1}" destId="{253363E5-2107-4766-9ED7-99A8448743CB}" srcOrd="1" destOrd="0" presId="urn:microsoft.com/office/officeart/2008/layout/PictureStrips"/>
    <dgm:cxn modelId="{A84AEAFC-F831-4FB7-9870-2018B2ADC017}" type="presParOf" srcId="{E7D31EE6-1F9D-440B-A6E9-07A4EEDE9502}" destId="{487255A5-A20C-4BEE-9BB5-2181F381FBCB}" srcOrd="3" destOrd="0" presId="urn:microsoft.com/office/officeart/2008/layout/PictureStrips"/>
    <dgm:cxn modelId="{A8580C8C-4AEB-459F-8361-D2096051F4F7}" type="presParOf" srcId="{E7D31EE6-1F9D-440B-A6E9-07A4EEDE9502}" destId="{4A42C33F-FB86-42FD-AC8D-568D31CB6ED7}" srcOrd="4" destOrd="0" presId="urn:microsoft.com/office/officeart/2008/layout/PictureStrips"/>
    <dgm:cxn modelId="{4AB7552E-69A6-448B-8214-01CC9B8A5A74}" type="presParOf" srcId="{4A42C33F-FB86-42FD-AC8D-568D31CB6ED7}" destId="{BA2ED0CB-A71C-4FB4-BFF2-23A7532FA65B}" srcOrd="0" destOrd="0" presId="urn:microsoft.com/office/officeart/2008/layout/PictureStrips"/>
    <dgm:cxn modelId="{48212F15-E4AC-4DE4-BFC7-FE8F81AB3EC5}" type="presParOf" srcId="{4A42C33F-FB86-42FD-AC8D-568D31CB6ED7}" destId="{B71B4AB7-35AE-4E23-B3F1-D4811EFC46E5}" srcOrd="1" destOrd="0" presId="urn:microsoft.com/office/officeart/2008/layout/PictureStrip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5C8D19-2BC8-442F-8040-CC5508DCFEF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IN"/>
        </a:p>
      </dgm:t>
    </dgm:pt>
    <dgm:pt modelId="{D47A15BA-DE8D-4D16-98AD-B7A13A7A8B1C}">
      <dgm:prSet phldrT="[Text]" custT="1"/>
      <dgm:spPr>
        <a:scene3d>
          <a:camera prst="orthographicFront"/>
          <a:lightRig rig="threePt" dir="t"/>
        </a:scene3d>
        <a:sp3d>
          <a:bevelT w="165100" prst="coolSlant"/>
        </a:sp3d>
      </dgm:spPr>
      <dgm:t>
        <a:bodyPr/>
        <a:lstStyle/>
        <a:p>
          <a:r>
            <a:rPr lang="en-US" sz="2000" b="1" dirty="0" smtClean="0">
              <a:latin typeface="Times New Roman" panose="02020603050405020304" pitchFamily="18" charset="0"/>
              <a:cs typeface="Times New Roman" panose="02020603050405020304" pitchFamily="18" charset="0"/>
            </a:rPr>
            <a:t>Brief introductory statement- purpose of interview</a:t>
          </a:r>
          <a:endParaRPr lang="en-IN" sz="2000" b="1" dirty="0">
            <a:latin typeface="Times New Roman" panose="02020603050405020304" pitchFamily="18" charset="0"/>
            <a:cs typeface="Times New Roman" panose="02020603050405020304" pitchFamily="18" charset="0"/>
          </a:endParaRPr>
        </a:p>
      </dgm:t>
    </dgm:pt>
    <dgm:pt modelId="{1B3B6FAB-CF60-4B83-B77C-120DF2D9688D}" type="parTrans" cxnId="{64FBFD82-4E0A-4B57-A66B-2DF38A3A7B24}">
      <dgm:prSet/>
      <dgm:spPr/>
      <dgm:t>
        <a:bodyPr/>
        <a:lstStyle/>
        <a:p>
          <a:endParaRPr lang="en-IN"/>
        </a:p>
      </dgm:t>
    </dgm:pt>
    <dgm:pt modelId="{D9A7EB1B-2D91-4046-8C6F-3D750FB5708F}" type="sibTrans" cxnId="{64FBFD82-4E0A-4B57-A66B-2DF38A3A7B24}">
      <dgm:prSet/>
      <dgm:spPr>
        <a:scene3d>
          <a:camera prst="orthographicFront"/>
          <a:lightRig rig="threePt" dir="t"/>
        </a:scene3d>
        <a:sp3d>
          <a:bevelT w="165100" prst="coolSlant"/>
        </a:sp3d>
      </dgm:spPr>
      <dgm:t>
        <a:bodyPr/>
        <a:lstStyle/>
        <a:p>
          <a:endParaRPr lang="en-IN"/>
        </a:p>
      </dgm:t>
    </dgm:pt>
    <dgm:pt modelId="{5FB1BFFB-86C1-4027-A946-145168F71D66}">
      <dgm:prSet phldrT="[Text]" custT="1"/>
      <dgm:spPr>
        <a:scene3d>
          <a:camera prst="orthographicFront"/>
          <a:lightRig rig="threePt" dir="t"/>
        </a:scene3d>
        <a:sp3d>
          <a:bevelT w="165100" prst="coolSlant"/>
        </a:sp3d>
      </dgm:spPr>
      <dgm:t>
        <a:bodyPr/>
        <a:lstStyle/>
        <a:p>
          <a:r>
            <a:rPr lang="en-US" sz="2000" b="1" dirty="0" smtClean="0">
              <a:latin typeface="Times New Roman" panose="02020603050405020304" pitchFamily="18" charset="0"/>
              <a:cs typeface="Times New Roman" panose="02020603050405020304" pitchFamily="18" charset="0"/>
            </a:rPr>
            <a:t>Questions that encourage patients to speak out</a:t>
          </a:r>
          <a:endParaRPr lang="en-IN" sz="2000" b="1" dirty="0">
            <a:latin typeface="Times New Roman" panose="02020603050405020304" pitchFamily="18" charset="0"/>
            <a:cs typeface="Times New Roman" panose="02020603050405020304" pitchFamily="18" charset="0"/>
          </a:endParaRPr>
        </a:p>
      </dgm:t>
    </dgm:pt>
    <dgm:pt modelId="{632F48E7-77A1-4796-9146-A64128A4DE45}" type="parTrans" cxnId="{D348714F-FD7B-43A2-A48B-2FBA8A65F4EF}">
      <dgm:prSet/>
      <dgm:spPr/>
      <dgm:t>
        <a:bodyPr/>
        <a:lstStyle/>
        <a:p>
          <a:endParaRPr lang="en-IN"/>
        </a:p>
      </dgm:t>
    </dgm:pt>
    <dgm:pt modelId="{47972AEB-5072-4612-BC7B-0DBF5E97632D}" type="sibTrans" cxnId="{D348714F-FD7B-43A2-A48B-2FBA8A65F4EF}">
      <dgm:prSet/>
      <dgm:spPr/>
      <dgm:t>
        <a:bodyPr/>
        <a:lstStyle/>
        <a:p>
          <a:endParaRPr lang="en-IN"/>
        </a:p>
      </dgm:t>
    </dgm:pt>
    <dgm:pt modelId="{A5A43DED-C095-4690-A06B-82160508D590}">
      <dgm:prSet phldrT="[Text]" custT="1"/>
      <dgm:spPr>
        <a:scene3d>
          <a:camera prst="orthographicFront"/>
          <a:lightRig rig="threePt" dir="t"/>
        </a:scene3d>
        <a:sp3d>
          <a:bevelT w="165100" prst="coolSlant"/>
        </a:sp3d>
      </dgm:spPr>
      <dgm:t>
        <a:bodyPr/>
        <a:lstStyle/>
        <a:p>
          <a:r>
            <a:rPr lang="en-US" sz="2000" b="1" dirty="0" smtClean="0">
              <a:latin typeface="Times New Roman" panose="02020603050405020304" pitchFamily="18" charset="0"/>
              <a:cs typeface="Times New Roman" panose="02020603050405020304" pitchFamily="18" charset="0"/>
            </a:rPr>
            <a:t>Listen before you speak</a:t>
          </a:r>
          <a:endParaRPr lang="en-IN" sz="2000" b="1" dirty="0">
            <a:latin typeface="Times New Roman" panose="02020603050405020304" pitchFamily="18" charset="0"/>
            <a:cs typeface="Times New Roman" panose="02020603050405020304" pitchFamily="18" charset="0"/>
          </a:endParaRPr>
        </a:p>
      </dgm:t>
    </dgm:pt>
    <dgm:pt modelId="{0A8F220B-2DEB-4C1D-BD04-43741E6A131A}" type="parTrans" cxnId="{EE2CE060-F148-487E-A205-7861143AB5C8}">
      <dgm:prSet/>
      <dgm:spPr/>
      <dgm:t>
        <a:bodyPr/>
        <a:lstStyle/>
        <a:p>
          <a:endParaRPr lang="en-IN"/>
        </a:p>
      </dgm:t>
    </dgm:pt>
    <dgm:pt modelId="{4FCB8DB6-3EDC-40B0-8816-7B2B2FF65F50}" type="sibTrans" cxnId="{EE2CE060-F148-487E-A205-7861143AB5C8}">
      <dgm:prSet/>
      <dgm:spPr/>
      <dgm:t>
        <a:bodyPr/>
        <a:lstStyle/>
        <a:p>
          <a:endParaRPr lang="en-IN"/>
        </a:p>
      </dgm:t>
    </dgm:pt>
    <dgm:pt modelId="{15443E78-E251-48D0-9E4C-072355C6B221}">
      <dgm:prSet custT="1"/>
      <dgm:spPr>
        <a:scene3d>
          <a:camera prst="orthographicFront"/>
          <a:lightRig rig="threePt" dir="t"/>
        </a:scene3d>
        <a:sp3d>
          <a:bevelT w="165100" prst="coolSlant"/>
        </a:sp3d>
      </dgm:spPr>
      <dgm:t>
        <a:bodyPr/>
        <a:lstStyle/>
        <a:p>
          <a:r>
            <a:rPr lang="en-US" sz="2000" b="1" dirty="0" smtClean="0">
              <a:latin typeface="Times New Roman" panose="02020603050405020304" pitchFamily="18" charset="0"/>
              <a:cs typeface="Times New Roman" panose="02020603050405020304" pitchFamily="18" charset="0"/>
            </a:rPr>
            <a:t>Allow patient to make choices</a:t>
          </a:r>
          <a:r>
            <a:rPr lang="en-US" sz="1600" dirty="0" smtClean="0"/>
            <a:t>.</a:t>
          </a:r>
        </a:p>
      </dgm:t>
    </dgm:pt>
    <dgm:pt modelId="{348CF0A7-BE4D-40AB-849F-A288114A0E62}" type="parTrans" cxnId="{1FF919B0-D903-4F18-B596-609E41BD6B8E}">
      <dgm:prSet/>
      <dgm:spPr/>
      <dgm:t>
        <a:bodyPr/>
        <a:lstStyle/>
        <a:p>
          <a:endParaRPr lang="en-IN"/>
        </a:p>
      </dgm:t>
    </dgm:pt>
    <dgm:pt modelId="{5CBC0FC9-C675-41E0-ADB1-601DD7983BAA}" type="sibTrans" cxnId="{1FF919B0-D903-4F18-B596-609E41BD6B8E}">
      <dgm:prSet/>
      <dgm:spPr/>
      <dgm:t>
        <a:bodyPr/>
        <a:lstStyle/>
        <a:p>
          <a:endParaRPr lang="en-IN"/>
        </a:p>
      </dgm:t>
    </dgm:pt>
    <dgm:pt modelId="{96F4C8B8-9B31-44E3-9661-026AFFB19974}">
      <dgm:prSet custT="1"/>
      <dgm:spPr>
        <a:scene3d>
          <a:camera prst="orthographicFront"/>
          <a:lightRig rig="threePt" dir="t"/>
        </a:scene3d>
        <a:sp3d>
          <a:bevelT w="165100" prst="coolSlant"/>
        </a:sp3d>
      </dgm:spPr>
      <dgm:t>
        <a:bodyPr/>
        <a:lstStyle/>
        <a:p>
          <a:r>
            <a:rPr lang="en-US" sz="2000" b="1" dirty="0" smtClean="0">
              <a:latin typeface="Times New Roman" panose="02020603050405020304" pitchFamily="18" charset="0"/>
              <a:cs typeface="Times New Roman" panose="02020603050405020304" pitchFamily="18" charset="0"/>
            </a:rPr>
            <a:t>End by recapitulating what the patient has learned and the future action agreed upon.</a:t>
          </a:r>
          <a:endParaRPr lang="en-US" sz="2000" b="1" dirty="0">
            <a:latin typeface="Times New Roman" panose="02020603050405020304" pitchFamily="18" charset="0"/>
            <a:cs typeface="Times New Roman" panose="02020603050405020304" pitchFamily="18" charset="0"/>
          </a:endParaRPr>
        </a:p>
      </dgm:t>
    </dgm:pt>
    <dgm:pt modelId="{001B611B-C9B1-468F-87B3-1E1907241ED6}" type="parTrans" cxnId="{0643F188-0C52-438D-A723-513841784E59}">
      <dgm:prSet/>
      <dgm:spPr/>
      <dgm:t>
        <a:bodyPr/>
        <a:lstStyle/>
        <a:p>
          <a:endParaRPr lang="en-IN"/>
        </a:p>
      </dgm:t>
    </dgm:pt>
    <dgm:pt modelId="{AD3EB79C-9A8D-44CE-A146-F0CAEC673A54}" type="sibTrans" cxnId="{0643F188-0C52-438D-A723-513841784E59}">
      <dgm:prSet/>
      <dgm:spPr/>
      <dgm:t>
        <a:bodyPr/>
        <a:lstStyle/>
        <a:p>
          <a:endParaRPr lang="en-IN"/>
        </a:p>
      </dgm:t>
    </dgm:pt>
    <dgm:pt modelId="{67C27D9B-30B2-491D-8818-4CDD945A1387}" type="pres">
      <dgm:prSet presAssocID="{9E5C8D19-2BC8-442F-8040-CC5508DCFEF5}" presName="Name0" presStyleCnt="0">
        <dgm:presLayoutVars>
          <dgm:chMax val="7"/>
          <dgm:chPref val="7"/>
          <dgm:dir/>
        </dgm:presLayoutVars>
      </dgm:prSet>
      <dgm:spPr/>
      <dgm:t>
        <a:bodyPr/>
        <a:lstStyle/>
        <a:p>
          <a:endParaRPr lang="en-IN"/>
        </a:p>
      </dgm:t>
    </dgm:pt>
    <dgm:pt modelId="{31447643-EBE0-4556-81FE-9713AAF84FDF}" type="pres">
      <dgm:prSet presAssocID="{9E5C8D19-2BC8-442F-8040-CC5508DCFEF5}" presName="Name1" presStyleCnt="0"/>
      <dgm:spPr>
        <a:scene3d>
          <a:camera prst="orthographicFront"/>
          <a:lightRig rig="threePt" dir="t"/>
        </a:scene3d>
        <a:sp3d>
          <a:bevelT w="165100" prst="coolSlant"/>
        </a:sp3d>
      </dgm:spPr>
    </dgm:pt>
    <dgm:pt modelId="{F3805F52-283A-4CED-AAB8-44F0BC51DB74}" type="pres">
      <dgm:prSet presAssocID="{9E5C8D19-2BC8-442F-8040-CC5508DCFEF5}" presName="cycle" presStyleCnt="0"/>
      <dgm:spPr>
        <a:scene3d>
          <a:camera prst="orthographicFront"/>
          <a:lightRig rig="threePt" dir="t"/>
        </a:scene3d>
        <a:sp3d>
          <a:bevelT w="165100" prst="coolSlant"/>
        </a:sp3d>
      </dgm:spPr>
    </dgm:pt>
    <dgm:pt modelId="{98CA024C-0B4B-404C-85F2-737DBDBECF1E}" type="pres">
      <dgm:prSet presAssocID="{9E5C8D19-2BC8-442F-8040-CC5508DCFEF5}" presName="srcNode" presStyleLbl="node1" presStyleIdx="0" presStyleCnt="5"/>
      <dgm:spPr>
        <a:scene3d>
          <a:camera prst="orthographicFront"/>
          <a:lightRig rig="threePt" dir="t"/>
        </a:scene3d>
        <a:sp3d>
          <a:bevelT w="165100" prst="coolSlant"/>
        </a:sp3d>
      </dgm:spPr>
    </dgm:pt>
    <dgm:pt modelId="{7E2AF1F9-968E-45A8-88CB-2EA0A8A928F1}" type="pres">
      <dgm:prSet presAssocID="{9E5C8D19-2BC8-442F-8040-CC5508DCFEF5}" presName="conn" presStyleLbl="parChTrans1D2" presStyleIdx="0" presStyleCnt="1"/>
      <dgm:spPr/>
      <dgm:t>
        <a:bodyPr/>
        <a:lstStyle/>
        <a:p>
          <a:endParaRPr lang="en-IN"/>
        </a:p>
      </dgm:t>
    </dgm:pt>
    <dgm:pt modelId="{A9A5635F-3FDA-4646-A14F-D89C040B711E}" type="pres">
      <dgm:prSet presAssocID="{9E5C8D19-2BC8-442F-8040-CC5508DCFEF5}" presName="extraNode" presStyleLbl="node1" presStyleIdx="0" presStyleCnt="5"/>
      <dgm:spPr>
        <a:scene3d>
          <a:camera prst="orthographicFront"/>
          <a:lightRig rig="threePt" dir="t"/>
        </a:scene3d>
        <a:sp3d>
          <a:bevelT w="165100" prst="coolSlant"/>
        </a:sp3d>
      </dgm:spPr>
    </dgm:pt>
    <dgm:pt modelId="{198BB603-190A-47AA-9733-579A08FA0E09}" type="pres">
      <dgm:prSet presAssocID="{9E5C8D19-2BC8-442F-8040-CC5508DCFEF5}" presName="dstNode" presStyleLbl="node1" presStyleIdx="0" presStyleCnt="5"/>
      <dgm:spPr>
        <a:scene3d>
          <a:camera prst="orthographicFront"/>
          <a:lightRig rig="threePt" dir="t"/>
        </a:scene3d>
        <a:sp3d>
          <a:bevelT w="165100" prst="coolSlant"/>
        </a:sp3d>
      </dgm:spPr>
    </dgm:pt>
    <dgm:pt modelId="{699D0FF8-D4ED-4103-B87E-FD480E3EC7BF}" type="pres">
      <dgm:prSet presAssocID="{D47A15BA-DE8D-4D16-98AD-B7A13A7A8B1C}" presName="text_1" presStyleLbl="node1" presStyleIdx="0" presStyleCnt="5">
        <dgm:presLayoutVars>
          <dgm:bulletEnabled val="1"/>
        </dgm:presLayoutVars>
      </dgm:prSet>
      <dgm:spPr/>
      <dgm:t>
        <a:bodyPr/>
        <a:lstStyle/>
        <a:p>
          <a:endParaRPr lang="en-IN"/>
        </a:p>
      </dgm:t>
    </dgm:pt>
    <dgm:pt modelId="{406282C5-44DA-4B17-9BB3-F95FAD85E783}" type="pres">
      <dgm:prSet presAssocID="{D47A15BA-DE8D-4D16-98AD-B7A13A7A8B1C}" presName="accent_1" presStyleCnt="0"/>
      <dgm:spPr>
        <a:scene3d>
          <a:camera prst="orthographicFront"/>
          <a:lightRig rig="threePt" dir="t"/>
        </a:scene3d>
        <a:sp3d>
          <a:bevelT w="165100" prst="coolSlant"/>
        </a:sp3d>
      </dgm:spPr>
    </dgm:pt>
    <dgm:pt modelId="{4CB2B1E7-6A7F-42DA-AB12-58BAAB1BAE9B}" type="pres">
      <dgm:prSet presAssocID="{D47A15BA-DE8D-4D16-98AD-B7A13A7A8B1C}" presName="accentRepeatNode" presStyleLbl="solidFgAcc1" presStyleIdx="0" presStyleCnt="5"/>
      <dgm:spPr>
        <a:scene3d>
          <a:camera prst="orthographicFront"/>
          <a:lightRig rig="threePt" dir="t"/>
        </a:scene3d>
        <a:sp3d>
          <a:bevelT w="165100" prst="coolSlant"/>
        </a:sp3d>
      </dgm:spPr>
    </dgm:pt>
    <dgm:pt modelId="{6072DD01-D69C-4610-AD37-06151C90DE97}" type="pres">
      <dgm:prSet presAssocID="{5FB1BFFB-86C1-4027-A946-145168F71D66}" presName="text_2" presStyleLbl="node1" presStyleIdx="1" presStyleCnt="5">
        <dgm:presLayoutVars>
          <dgm:bulletEnabled val="1"/>
        </dgm:presLayoutVars>
      </dgm:prSet>
      <dgm:spPr/>
      <dgm:t>
        <a:bodyPr/>
        <a:lstStyle/>
        <a:p>
          <a:endParaRPr lang="en-IN"/>
        </a:p>
      </dgm:t>
    </dgm:pt>
    <dgm:pt modelId="{ED33B0C7-6E14-44E3-8334-CB54852B1AE3}" type="pres">
      <dgm:prSet presAssocID="{5FB1BFFB-86C1-4027-A946-145168F71D66}" presName="accent_2" presStyleCnt="0"/>
      <dgm:spPr>
        <a:scene3d>
          <a:camera prst="orthographicFront"/>
          <a:lightRig rig="threePt" dir="t"/>
        </a:scene3d>
        <a:sp3d>
          <a:bevelT w="165100" prst="coolSlant"/>
        </a:sp3d>
      </dgm:spPr>
    </dgm:pt>
    <dgm:pt modelId="{AF2EAA91-EF51-4C45-AA8B-0A5FBBC2C4C3}" type="pres">
      <dgm:prSet presAssocID="{5FB1BFFB-86C1-4027-A946-145168F71D66}" presName="accentRepeatNode" presStyleLbl="solidFgAcc1" presStyleIdx="1" presStyleCnt="5"/>
      <dgm:spPr>
        <a:scene3d>
          <a:camera prst="orthographicFront"/>
          <a:lightRig rig="threePt" dir="t"/>
        </a:scene3d>
        <a:sp3d>
          <a:bevelT w="165100" prst="coolSlant"/>
        </a:sp3d>
      </dgm:spPr>
    </dgm:pt>
    <dgm:pt modelId="{626C4C4C-C262-40AC-9094-A6C02FE3FC30}" type="pres">
      <dgm:prSet presAssocID="{A5A43DED-C095-4690-A06B-82160508D590}" presName="text_3" presStyleLbl="node1" presStyleIdx="2" presStyleCnt="5">
        <dgm:presLayoutVars>
          <dgm:bulletEnabled val="1"/>
        </dgm:presLayoutVars>
      </dgm:prSet>
      <dgm:spPr/>
      <dgm:t>
        <a:bodyPr/>
        <a:lstStyle/>
        <a:p>
          <a:endParaRPr lang="en-IN"/>
        </a:p>
      </dgm:t>
    </dgm:pt>
    <dgm:pt modelId="{98BB5D55-4E06-45E4-8177-C69D1125FD3D}" type="pres">
      <dgm:prSet presAssocID="{A5A43DED-C095-4690-A06B-82160508D590}" presName="accent_3" presStyleCnt="0"/>
      <dgm:spPr>
        <a:scene3d>
          <a:camera prst="orthographicFront"/>
          <a:lightRig rig="threePt" dir="t"/>
        </a:scene3d>
        <a:sp3d>
          <a:bevelT w="165100" prst="coolSlant"/>
        </a:sp3d>
      </dgm:spPr>
    </dgm:pt>
    <dgm:pt modelId="{DB521DE8-B711-4795-9AF7-AF1168076733}" type="pres">
      <dgm:prSet presAssocID="{A5A43DED-C095-4690-A06B-82160508D590}" presName="accentRepeatNode" presStyleLbl="solidFgAcc1" presStyleIdx="2" presStyleCnt="5"/>
      <dgm:spPr>
        <a:scene3d>
          <a:camera prst="orthographicFront"/>
          <a:lightRig rig="threePt" dir="t"/>
        </a:scene3d>
        <a:sp3d>
          <a:bevelT w="165100" prst="coolSlant"/>
        </a:sp3d>
      </dgm:spPr>
    </dgm:pt>
    <dgm:pt modelId="{899E8CBB-4F25-46B4-8E12-24DE77F220BE}" type="pres">
      <dgm:prSet presAssocID="{15443E78-E251-48D0-9E4C-072355C6B221}" presName="text_4" presStyleLbl="node1" presStyleIdx="3" presStyleCnt="5">
        <dgm:presLayoutVars>
          <dgm:bulletEnabled val="1"/>
        </dgm:presLayoutVars>
      </dgm:prSet>
      <dgm:spPr/>
      <dgm:t>
        <a:bodyPr/>
        <a:lstStyle/>
        <a:p>
          <a:endParaRPr lang="en-IN"/>
        </a:p>
      </dgm:t>
    </dgm:pt>
    <dgm:pt modelId="{02D82A0A-3CCA-44E5-BBCD-2F8B38DEA490}" type="pres">
      <dgm:prSet presAssocID="{15443E78-E251-48D0-9E4C-072355C6B221}" presName="accent_4" presStyleCnt="0"/>
      <dgm:spPr>
        <a:scene3d>
          <a:camera prst="orthographicFront"/>
          <a:lightRig rig="threePt" dir="t"/>
        </a:scene3d>
        <a:sp3d>
          <a:bevelT w="165100" prst="coolSlant"/>
        </a:sp3d>
      </dgm:spPr>
    </dgm:pt>
    <dgm:pt modelId="{55698E43-02FB-4E84-8F6B-BB13CB3D04EC}" type="pres">
      <dgm:prSet presAssocID="{15443E78-E251-48D0-9E4C-072355C6B221}" presName="accentRepeatNode" presStyleLbl="solidFgAcc1" presStyleIdx="3" presStyleCnt="5"/>
      <dgm:spPr>
        <a:scene3d>
          <a:camera prst="orthographicFront"/>
          <a:lightRig rig="threePt" dir="t"/>
        </a:scene3d>
        <a:sp3d>
          <a:bevelT w="165100" prst="coolSlant"/>
        </a:sp3d>
      </dgm:spPr>
    </dgm:pt>
    <dgm:pt modelId="{3435C58E-5115-4B2F-B468-DE74ED90ECFB}" type="pres">
      <dgm:prSet presAssocID="{96F4C8B8-9B31-44E3-9661-026AFFB19974}" presName="text_5" presStyleLbl="node1" presStyleIdx="4" presStyleCnt="5" custScaleY="135410">
        <dgm:presLayoutVars>
          <dgm:bulletEnabled val="1"/>
        </dgm:presLayoutVars>
      </dgm:prSet>
      <dgm:spPr/>
      <dgm:t>
        <a:bodyPr/>
        <a:lstStyle/>
        <a:p>
          <a:endParaRPr lang="en-IN"/>
        </a:p>
      </dgm:t>
    </dgm:pt>
    <dgm:pt modelId="{70280CE6-1250-4B3B-A7D3-E743EAF42528}" type="pres">
      <dgm:prSet presAssocID="{96F4C8B8-9B31-44E3-9661-026AFFB19974}" presName="accent_5" presStyleCnt="0"/>
      <dgm:spPr>
        <a:scene3d>
          <a:camera prst="orthographicFront"/>
          <a:lightRig rig="threePt" dir="t"/>
        </a:scene3d>
        <a:sp3d>
          <a:bevelT w="165100" prst="coolSlant"/>
        </a:sp3d>
      </dgm:spPr>
    </dgm:pt>
    <dgm:pt modelId="{B58BC042-70C3-4447-A59E-37FCE2D14854}" type="pres">
      <dgm:prSet presAssocID="{96F4C8B8-9B31-44E3-9661-026AFFB19974}" presName="accentRepeatNode" presStyleLbl="solidFgAcc1" presStyleIdx="4" presStyleCnt="5"/>
      <dgm:spPr>
        <a:scene3d>
          <a:camera prst="orthographicFront"/>
          <a:lightRig rig="threePt" dir="t"/>
        </a:scene3d>
        <a:sp3d>
          <a:bevelT w="165100" prst="coolSlant"/>
        </a:sp3d>
      </dgm:spPr>
    </dgm:pt>
  </dgm:ptLst>
  <dgm:cxnLst>
    <dgm:cxn modelId="{64FBFD82-4E0A-4B57-A66B-2DF38A3A7B24}" srcId="{9E5C8D19-2BC8-442F-8040-CC5508DCFEF5}" destId="{D47A15BA-DE8D-4D16-98AD-B7A13A7A8B1C}" srcOrd="0" destOrd="0" parTransId="{1B3B6FAB-CF60-4B83-B77C-120DF2D9688D}" sibTransId="{D9A7EB1B-2D91-4046-8C6F-3D750FB5708F}"/>
    <dgm:cxn modelId="{287BCE5C-CE71-44F7-941C-C0DB1276A1E8}" type="presOf" srcId="{D47A15BA-DE8D-4D16-98AD-B7A13A7A8B1C}" destId="{699D0FF8-D4ED-4103-B87E-FD480E3EC7BF}" srcOrd="0" destOrd="0" presId="urn:microsoft.com/office/officeart/2008/layout/VerticalCurvedList"/>
    <dgm:cxn modelId="{EE2CE060-F148-487E-A205-7861143AB5C8}" srcId="{9E5C8D19-2BC8-442F-8040-CC5508DCFEF5}" destId="{A5A43DED-C095-4690-A06B-82160508D590}" srcOrd="2" destOrd="0" parTransId="{0A8F220B-2DEB-4C1D-BD04-43741E6A131A}" sibTransId="{4FCB8DB6-3EDC-40B0-8816-7B2B2FF65F50}"/>
    <dgm:cxn modelId="{C5CE049F-48E5-4DC0-A272-3BF0974152E7}" type="presOf" srcId="{9E5C8D19-2BC8-442F-8040-CC5508DCFEF5}" destId="{67C27D9B-30B2-491D-8818-4CDD945A1387}" srcOrd="0" destOrd="0" presId="urn:microsoft.com/office/officeart/2008/layout/VerticalCurvedList"/>
    <dgm:cxn modelId="{9698AC2E-F8C4-45F3-97E0-350095CDE76A}" type="presOf" srcId="{15443E78-E251-48D0-9E4C-072355C6B221}" destId="{899E8CBB-4F25-46B4-8E12-24DE77F220BE}" srcOrd="0" destOrd="0" presId="urn:microsoft.com/office/officeart/2008/layout/VerticalCurvedList"/>
    <dgm:cxn modelId="{D348714F-FD7B-43A2-A48B-2FBA8A65F4EF}" srcId="{9E5C8D19-2BC8-442F-8040-CC5508DCFEF5}" destId="{5FB1BFFB-86C1-4027-A946-145168F71D66}" srcOrd="1" destOrd="0" parTransId="{632F48E7-77A1-4796-9146-A64128A4DE45}" sibTransId="{47972AEB-5072-4612-BC7B-0DBF5E97632D}"/>
    <dgm:cxn modelId="{D75AE158-5427-4FE0-9F51-6BB6D12B7BF7}" type="presOf" srcId="{5FB1BFFB-86C1-4027-A946-145168F71D66}" destId="{6072DD01-D69C-4610-AD37-06151C90DE97}" srcOrd="0" destOrd="0" presId="urn:microsoft.com/office/officeart/2008/layout/VerticalCurvedList"/>
    <dgm:cxn modelId="{FC2F7C3A-BF8E-4B04-85A9-F0C9BC6EE78E}" type="presOf" srcId="{D9A7EB1B-2D91-4046-8C6F-3D750FB5708F}" destId="{7E2AF1F9-968E-45A8-88CB-2EA0A8A928F1}" srcOrd="0" destOrd="0" presId="urn:microsoft.com/office/officeart/2008/layout/VerticalCurvedList"/>
    <dgm:cxn modelId="{39E4D325-FF19-4194-874E-8833A626049D}" type="presOf" srcId="{96F4C8B8-9B31-44E3-9661-026AFFB19974}" destId="{3435C58E-5115-4B2F-B468-DE74ED90ECFB}" srcOrd="0" destOrd="0" presId="urn:microsoft.com/office/officeart/2008/layout/VerticalCurvedList"/>
    <dgm:cxn modelId="{C3BB253D-2F6A-4F99-B8C2-20BC6BB3E62C}" type="presOf" srcId="{A5A43DED-C095-4690-A06B-82160508D590}" destId="{626C4C4C-C262-40AC-9094-A6C02FE3FC30}" srcOrd="0" destOrd="0" presId="urn:microsoft.com/office/officeart/2008/layout/VerticalCurvedList"/>
    <dgm:cxn modelId="{1FF919B0-D903-4F18-B596-609E41BD6B8E}" srcId="{9E5C8D19-2BC8-442F-8040-CC5508DCFEF5}" destId="{15443E78-E251-48D0-9E4C-072355C6B221}" srcOrd="3" destOrd="0" parTransId="{348CF0A7-BE4D-40AB-849F-A288114A0E62}" sibTransId="{5CBC0FC9-C675-41E0-ADB1-601DD7983BAA}"/>
    <dgm:cxn modelId="{0643F188-0C52-438D-A723-513841784E59}" srcId="{9E5C8D19-2BC8-442F-8040-CC5508DCFEF5}" destId="{96F4C8B8-9B31-44E3-9661-026AFFB19974}" srcOrd="4" destOrd="0" parTransId="{001B611B-C9B1-468F-87B3-1E1907241ED6}" sibTransId="{AD3EB79C-9A8D-44CE-A146-F0CAEC673A54}"/>
    <dgm:cxn modelId="{0120F699-5365-4028-A952-F229589FF27A}" type="presParOf" srcId="{67C27D9B-30B2-491D-8818-4CDD945A1387}" destId="{31447643-EBE0-4556-81FE-9713AAF84FDF}" srcOrd="0" destOrd="0" presId="urn:microsoft.com/office/officeart/2008/layout/VerticalCurvedList"/>
    <dgm:cxn modelId="{E0EBB2D8-A119-43F0-B0DF-6736D1F5E27C}" type="presParOf" srcId="{31447643-EBE0-4556-81FE-9713AAF84FDF}" destId="{F3805F52-283A-4CED-AAB8-44F0BC51DB74}" srcOrd="0" destOrd="0" presId="urn:microsoft.com/office/officeart/2008/layout/VerticalCurvedList"/>
    <dgm:cxn modelId="{9B8C3148-183D-4B9B-9D88-137064E1E2EC}" type="presParOf" srcId="{F3805F52-283A-4CED-AAB8-44F0BC51DB74}" destId="{98CA024C-0B4B-404C-85F2-737DBDBECF1E}" srcOrd="0" destOrd="0" presId="urn:microsoft.com/office/officeart/2008/layout/VerticalCurvedList"/>
    <dgm:cxn modelId="{3BAC9E6D-7E45-4F4C-8D28-59D3600AE8CB}" type="presParOf" srcId="{F3805F52-283A-4CED-AAB8-44F0BC51DB74}" destId="{7E2AF1F9-968E-45A8-88CB-2EA0A8A928F1}" srcOrd="1" destOrd="0" presId="urn:microsoft.com/office/officeart/2008/layout/VerticalCurvedList"/>
    <dgm:cxn modelId="{3A5A800E-B71A-4FD0-98F1-801BFFEA81BE}" type="presParOf" srcId="{F3805F52-283A-4CED-AAB8-44F0BC51DB74}" destId="{A9A5635F-3FDA-4646-A14F-D89C040B711E}" srcOrd="2" destOrd="0" presId="urn:microsoft.com/office/officeart/2008/layout/VerticalCurvedList"/>
    <dgm:cxn modelId="{418A8479-A48A-4DCD-B8E7-9EE6922CA77B}" type="presParOf" srcId="{F3805F52-283A-4CED-AAB8-44F0BC51DB74}" destId="{198BB603-190A-47AA-9733-579A08FA0E09}" srcOrd="3" destOrd="0" presId="urn:microsoft.com/office/officeart/2008/layout/VerticalCurvedList"/>
    <dgm:cxn modelId="{B99899DD-D082-4CA4-87A0-164CD2B8B7A0}" type="presParOf" srcId="{31447643-EBE0-4556-81FE-9713AAF84FDF}" destId="{699D0FF8-D4ED-4103-B87E-FD480E3EC7BF}" srcOrd="1" destOrd="0" presId="urn:microsoft.com/office/officeart/2008/layout/VerticalCurvedList"/>
    <dgm:cxn modelId="{DA97C42F-CF8F-41C9-BCAE-5E62246C09FB}" type="presParOf" srcId="{31447643-EBE0-4556-81FE-9713AAF84FDF}" destId="{406282C5-44DA-4B17-9BB3-F95FAD85E783}" srcOrd="2" destOrd="0" presId="urn:microsoft.com/office/officeart/2008/layout/VerticalCurvedList"/>
    <dgm:cxn modelId="{A9F607C5-BD28-427A-8F56-53EB97B9E723}" type="presParOf" srcId="{406282C5-44DA-4B17-9BB3-F95FAD85E783}" destId="{4CB2B1E7-6A7F-42DA-AB12-58BAAB1BAE9B}" srcOrd="0" destOrd="0" presId="urn:microsoft.com/office/officeart/2008/layout/VerticalCurvedList"/>
    <dgm:cxn modelId="{5D55C112-8B60-40F5-A22A-CB83F5C77427}" type="presParOf" srcId="{31447643-EBE0-4556-81FE-9713AAF84FDF}" destId="{6072DD01-D69C-4610-AD37-06151C90DE97}" srcOrd="3" destOrd="0" presId="urn:microsoft.com/office/officeart/2008/layout/VerticalCurvedList"/>
    <dgm:cxn modelId="{D6D99BD6-3BD6-42E3-9FF0-7F107F5E3AD9}" type="presParOf" srcId="{31447643-EBE0-4556-81FE-9713AAF84FDF}" destId="{ED33B0C7-6E14-44E3-8334-CB54852B1AE3}" srcOrd="4" destOrd="0" presId="urn:microsoft.com/office/officeart/2008/layout/VerticalCurvedList"/>
    <dgm:cxn modelId="{2E3B1D00-5E9A-49EA-8191-54B8FB8975BA}" type="presParOf" srcId="{ED33B0C7-6E14-44E3-8334-CB54852B1AE3}" destId="{AF2EAA91-EF51-4C45-AA8B-0A5FBBC2C4C3}" srcOrd="0" destOrd="0" presId="urn:microsoft.com/office/officeart/2008/layout/VerticalCurvedList"/>
    <dgm:cxn modelId="{17B0D4CE-81C8-437B-A53C-D7F6CA7F2BEA}" type="presParOf" srcId="{31447643-EBE0-4556-81FE-9713AAF84FDF}" destId="{626C4C4C-C262-40AC-9094-A6C02FE3FC30}" srcOrd="5" destOrd="0" presId="urn:microsoft.com/office/officeart/2008/layout/VerticalCurvedList"/>
    <dgm:cxn modelId="{2E834214-4C76-4C21-B28D-8FCC7B751DA4}" type="presParOf" srcId="{31447643-EBE0-4556-81FE-9713AAF84FDF}" destId="{98BB5D55-4E06-45E4-8177-C69D1125FD3D}" srcOrd="6" destOrd="0" presId="urn:microsoft.com/office/officeart/2008/layout/VerticalCurvedList"/>
    <dgm:cxn modelId="{25CA7374-B969-423E-B5A4-F2DB9423796E}" type="presParOf" srcId="{98BB5D55-4E06-45E4-8177-C69D1125FD3D}" destId="{DB521DE8-B711-4795-9AF7-AF1168076733}" srcOrd="0" destOrd="0" presId="urn:microsoft.com/office/officeart/2008/layout/VerticalCurvedList"/>
    <dgm:cxn modelId="{2914B805-AF6B-4AD1-B19D-19EE3431FAE3}" type="presParOf" srcId="{31447643-EBE0-4556-81FE-9713AAF84FDF}" destId="{899E8CBB-4F25-46B4-8E12-24DE77F220BE}" srcOrd="7" destOrd="0" presId="urn:microsoft.com/office/officeart/2008/layout/VerticalCurvedList"/>
    <dgm:cxn modelId="{E443506A-B68D-41AF-80E5-8C34567505B9}" type="presParOf" srcId="{31447643-EBE0-4556-81FE-9713AAF84FDF}" destId="{02D82A0A-3CCA-44E5-BBCD-2F8B38DEA490}" srcOrd="8" destOrd="0" presId="urn:microsoft.com/office/officeart/2008/layout/VerticalCurvedList"/>
    <dgm:cxn modelId="{99796451-5152-40D1-BF79-F831399780D9}" type="presParOf" srcId="{02D82A0A-3CCA-44E5-BBCD-2F8B38DEA490}" destId="{55698E43-02FB-4E84-8F6B-BB13CB3D04EC}" srcOrd="0" destOrd="0" presId="urn:microsoft.com/office/officeart/2008/layout/VerticalCurvedList"/>
    <dgm:cxn modelId="{14DDCF72-FE48-4A06-AC4B-8E3BD283F281}" type="presParOf" srcId="{31447643-EBE0-4556-81FE-9713AAF84FDF}" destId="{3435C58E-5115-4B2F-B468-DE74ED90ECFB}" srcOrd="9" destOrd="0" presId="urn:microsoft.com/office/officeart/2008/layout/VerticalCurvedList"/>
    <dgm:cxn modelId="{B863E81F-196C-4D11-A036-896044FEE214}" type="presParOf" srcId="{31447643-EBE0-4556-81FE-9713AAF84FDF}" destId="{70280CE6-1250-4B3B-A7D3-E743EAF42528}" srcOrd="10" destOrd="0" presId="urn:microsoft.com/office/officeart/2008/layout/VerticalCurvedList"/>
    <dgm:cxn modelId="{BF2E1C64-F14A-4C19-94A8-4C8841FA4657}" type="presParOf" srcId="{70280CE6-1250-4B3B-A7D3-E743EAF42528}" destId="{B58BC042-70C3-4447-A59E-37FCE2D14854}"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D54D7E-4CD0-4819-B00F-E63B9B01B31B}" type="doc">
      <dgm:prSet loTypeId="urn:microsoft.com/office/officeart/2005/8/layout/bList2#1" loCatId="list" qsTypeId="urn:microsoft.com/office/officeart/2005/8/quickstyle/3d1" qsCatId="3D" csTypeId="urn:microsoft.com/office/officeart/2005/8/colors/colorful3" csCatId="colorful" phldr="1"/>
      <dgm:spPr/>
    </dgm:pt>
    <dgm:pt modelId="{91193AB8-FE30-4778-BD8F-1E262723E0AF}">
      <dgm:prSet phldrT="[Text]"/>
      <dgm:spPr/>
      <dgm: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DIRECTIVE</a:t>
          </a:r>
          <a:endParaRPr lang="en-IN" dirty="0">
            <a:solidFill>
              <a:srgbClr val="FFFF00"/>
            </a:solidFill>
            <a:latin typeface="Times New Roman" panose="02020603050405020304" pitchFamily="18" charset="0"/>
            <a:cs typeface="Times New Roman" panose="02020603050405020304" pitchFamily="18" charset="0"/>
          </a:endParaRPr>
        </a:p>
      </dgm:t>
    </dgm:pt>
    <dgm:pt modelId="{36189279-F7FF-4297-9365-C9E8396D08B0}" type="parTrans" cxnId="{7892968C-AFE7-4951-937E-10ED16F41674}">
      <dgm:prSet/>
      <dgm:spPr/>
      <dgm:t>
        <a:bodyPr/>
        <a:lstStyle/>
        <a:p>
          <a:endParaRPr lang="en-IN"/>
        </a:p>
      </dgm:t>
    </dgm:pt>
    <dgm:pt modelId="{31C49504-02A3-449B-AECA-483495A92530}" type="sibTrans" cxnId="{7892968C-AFE7-4951-937E-10ED16F41674}">
      <dgm:prSet/>
      <dgm:spPr/>
      <dgm:t>
        <a:bodyPr/>
        <a:lstStyle/>
        <a:p>
          <a:endParaRPr lang="en-IN"/>
        </a:p>
      </dgm:t>
    </dgm:pt>
    <dgm:pt modelId="{79828014-C330-4A49-96E7-EF69CEE88C16}">
      <dgm:prSet phldrT="[Text]" custT="1"/>
      <dgm:spPr/>
      <dgm:t>
        <a:bodyPr/>
        <a:lstStyle/>
        <a:p>
          <a:pPr algn="ctr"/>
          <a:r>
            <a:rPr lang="en-US" sz="2400" b="1" dirty="0" smtClean="0">
              <a:solidFill>
                <a:srgbClr val="FFFF00"/>
              </a:solidFill>
              <a:latin typeface="Times New Roman" panose="02020603050405020304" pitchFamily="18" charset="0"/>
              <a:cs typeface="Times New Roman" panose="02020603050405020304" pitchFamily="18" charset="0"/>
            </a:rPr>
            <a:t>NON-DIRECTIVE</a:t>
          </a:r>
          <a:endParaRPr lang="en-IN" sz="2400" dirty="0">
            <a:solidFill>
              <a:srgbClr val="FFFF00"/>
            </a:solidFill>
            <a:latin typeface="Times New Roman" panose="02020603050405020304" pitchFamily="18" charset="0"/>
            <a:cs typeface="Times New Roman" panose="02020603050405020304" pitchFamily="18" charset="0"/>
          </a:endParaRPr>
        </a:p>
      </dgm:t>
    </dgm:pt>
    <dgm:pt modelId="{E5F39006-8A8E-4947-9AEB-2339515D20EB}" type="parTrans" cxnId="{ABDC68CD-F9A7-4C9B-8AE8-D2C8A273C552}">
      <dgm:prSet/>
      <dgm:spPr/>
      <dgm:t>
        <a:bodyPr/>
        <a:lstStyle/>
        <a:p>
          <a:endParaRPr lang="en-IN"/>
        </a:p>
      </dgm:t>
    </dgm:pt>
    <dgm:pt modelId="{D5DD9205-EC2C-4A13-B7BB-6ACFEC3E4EF2}" type="sibTrans" cxnId="{ABDC68CD-F9A7-4C9B-8AE8-D2C8A273C552}">
      <dgm:prSet/>
      <dgm:spPr/>
      <dgm:t>
        <a:bodyPr/>
        <a:lstStyle/>
        <a:p>
          <a:endParaRPr lang="en-IN"/>
        </a:p>
      </dgm:t>
    </dgm:pt>
    <dgm:pt modelId="{82AD8181-0F20-4503-AD06-899E4953E9AA}">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Patients role- </a:t>
          </a:r>
          <a:r>
            <a:rPr lang="en-US" sz="2800" dirty="0" smtClean="0">
              <a:solidFill>
                <a:schemeClr val="tx1"/>
              </a:solidFill>
              <a:latin typeface="Times New Roman" panose="02020603050405020304" pitchFamily="18" charset="0"/>
              <a:cs typeface="Times New Roman" panose="02020603050405020304" pitchFamily="18" charset="0"/>
            </a:rPr>
            <a:t>passive</a:t>
          </a:r>
          <a:endParaRPr lang="en-IN" sz="2800" dirty="0">
            <a:solidFill>
              <a:schemeClr val="tx1"/>
            </a:solidFill>
            <a:latin typeface="Times New Roman" panose="02020603050405020304" pitchFamily="18" charset="0"/>
            <a:cs typeface="Times New Roman" panose="02020603050405020304" pitchFamily="18" charset="0"/>
          </a:endParaRPr>
        </a:p>
      </dgm:t>
    </dgm:pt>
    <dgm:pt modelId="{9795D6F1-EB59-42CE-BA66-A33E9ADB6A4A}" type="parTrans" cxnId="{909CEA7F-D805-4181-8A30-F8AECB54064A}">
      <dgm:prSet/>
      <dgm:spPr/>
      <dgm:t>
        <a:bodyPr/>
        <a:lstStyle/>
        <a:p>
          <a:endParaRPr lang="en-IN"/>
        </a:p>
      </dgm:t>
    </dgm:pt>
    <dgm:pt modelId="{E4226E77-82DB-46A2-92D4-CA2472341AC7}" type="sibTrans" cxnId="{909CEA7F-D805-4181-8A30-F8AECB54064A}">
      <dgm:prSet/>
      <dgm:spPr/>
      <dgm:t>
        <a:bodyPr/>
        <a:lstStyle/>
        <a:p>
          <a:endParaRPr lang="en-IN"/>
        </a:p>
      </dgm:t>
    </dgm:pt>
    <dgm:pt modelId="{69ED55FC-31F9-48FE-A35D-702A12A070F9}">
      <dgm:prSe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Patient-</a:t>
          </a:r>
          <a:r>
            <a:rPr lang="en-US" sz="2000" dirty="0" smtClean="0">
              <a:solidFill>
                <a:schemeClr val="tx1"/>
              </a:solidFill>
              <a:latin typeface="Times New Roman" panose="02020603050405020304" pitchFamily="18" charset="0"/>
              <a:cs typeface="Times New Roman" panose="02020603050405020304" pitchFamily="18" charset="0"/>
            </a:rPr>
            <a:t> decisions</a:t>
          </a:r>
          <a:endParaRPr lang="en-IN" sz="2000" dirty="0">
            <a:solidFill>
              <a:schemeClr val="tx1"/>
            </a:solidFill>
            <a:latin typeface="Times New Roman" panose="02020603050405020304" pitchFamily="18" charset="0"/>
            <a:cs typeface="Times New Roman" panose="02020603050405020304" pitchFamily="18" charset="0"/>
          </a:endParaRPr>
        </a:p>
      </dgm:t>
    </dgm:pt>
    <dgm:pt modelId="{17BBE6A5-4899-416E-8EED-943723A352E2}" type="parTrans" cxnId="{75D5333C-F8F4-433F-AD74-F4C90AC3A50F}">
      <dgm:prSet/>
      <dgm:spPr/>
      <dgm:t>
        <a:bodyPr/>
        <a:lstStyle/>
        <a:p>
          <a:endParaRPr lang="en-IN"/>
        </a:p>
      </dgm:t>
    </dgm:pt>
    <dgm:pt modelId="{2536E853-88D5-496F-B699-B05A257EFF75}" type="sibTrans" cxnId="{75D5333C-F8F4-433F-AD74-F4C90AC3A50F}">
      <dgm:prSet/>
      <dgm:spPr/>
      <dgm:t>
        <a:bodyPr/>
        <a:lstStyle/>
        <a:p>
          <a:endParaRPr lang="en-IN"/>
        </a:p>
      </dgm:t>
    </dgm:pt>
    <dgm:pt modelId="{C6BE05AA-3385-46C7-B467-DF22CE523E7A}">
      <dgm:prSet custT="1"/>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Counselor- </a:t>
          </a:r>
          <a:r>
            <a:rPr lang="en-US" sz="2800" dirty="0" smtClean="0">
              <a:solidFill>
                <a:schemeClr val="tx1"/>
              </a:solidFill>
              <a:latin typeface="Times New Roman" panose="02020603050405020304" pitchFamily="18" charset="0"/>
              <a:cs typeface="Times New Roman" panose="02020603050405020304" pitchFamily="18" charset="0"/>
            </a:rPr>
            <a:t>decisions</a:t>
          </a:r>
          <a:endParaRPr lang="en-IN" sz="2800" dirty="0">
            <a:solidFill>
              <a:schemeClr val="tx1"/>
            </a:solidFill>
            <a:latin typeface="Times New Roman" panose="02020603050405020304" pitchFamily="18" charset="0"/>
            <a:cs typeface="Times New Roman" panose="02020603050405020304" pitchFamily="18" charset="0"/>
          </a:endParaRPr>
        </a:p>
      </dgm:t>
    </dgm:pt>
    <dgm:pt modelId="{D1A53988-0B14-4474-B138-87B447725246}" type="parTrans" cxnId="{BA88CD17-1075-4C66-A9B6-D0316623A44A}">
      <dgm:prSet/>
      <dgm:spPr/>
      <dgm:t>
        <a:bodyPr/>
        <a:lstStyle/>
        <a:p>
          <a:endParaRPr lang="en-IN"/>
        </a:p>
      </dgm:t>
    </dgm:pt>
    <dgm:pt modelId="{8E6EFA3F-02BE-47B9-9298-43648B83CB33}" type="sibTrans" cxnId="{BA88CD17-1075-4C66-A9B6-D0316623A44A}">
      <dgm:prSet/>
      <dgm:spPr/>
      <dgm:t>
        <a:bodyPr/>
        <a:lstStyle/>
        <a:p>
          <a:endParaRPr lang="en-IN"/>
        </a:p>
      </dgm:t>
    </dgm:pt>
    <dgm:pt modelId="{B23C304E-6E5E-444D-A321-0C56BDC4EB82}">
      <dgm:prSe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Counselor-</a:t>
          </a:r>
          <a:r>
            <a:rPr lang="en-US" sz="2000" dirty="0" smtClean="0">
              <a:solidFill>
                <a:schemeClr val="tx1"/>
              </a:solidFill>
              <a:latin typeface="Times New Roman" panose="02020603050405020304" pitchFamily="18" charset="0"/>
              <a:cs typeface="Times New Roman" panose="02020603050405020304" pitchFamily="18" charset="0"/>
            </a:rPr>
            <a:t> clarifies and helps patient to understand his own situation.</a:t>
          </a:r>
          <a:endParaRPr lang="en-IN" sz="2000" dirty="0">
            <a:solidFill>
              <a:schemeClr val="tx1"/>
            </a:solidFill>
            <a:latin typeface="Times New Roman" panose="02020603050405020304" pitchFamily="18" charset="0"/>
            <a:cs typeface="Times New Roman" panose="02020603050405020304" pitchFamily="18" charset="0"/>
          </a:endParaRPr>
        </a:p>
      </dgm:t>
    </dgm:pt>
    <dgm:pt modelId="{02B60744-1EEB-4D67-9500-038AF8D9F695}" type="parTrans" cxnId="{E1F02C48-A9EF-4F47-8591-3762C10614D0}">
      <dgm:prSet/>
      <dgm:spPr/>
      <dgm:t>
        <a:bodyPr/>
        <a:lstStyle/>
        <a:p>
          <a:endParaRPr lang="en-IN"/>
        </a:p>
      </dgm:t>
    </dgm:pt>
    <dgm:pt modelId="{0F1F89C2-D655-479C-B74E-655CD1663A54}" type="sibTrans" cxnId="{E1F02C48-A9EF-4F47-8591-3762C10614D0}">
      <dgm:prSet/>
      <dgm:spPr/>
      <dgm:t>
        <a:bodyPr/>
        <a:lstStyle/>
        <a:p>
          <a:endParaRPr lang="en-IN"/>
        </a:p>
      </dgm:t>
    </dgm:pt>
    <dgm:pt modelId="{8C31CC0F-DA28-4CFF-A52C-A35F23EC7557}" type="pres">
      <dgm:prSet presAssocID="{08D54D7E-4CD0-4819-B00F-E63B9B01B31B}" presName="diagram" presStyleCnt="0">
        <dgm:presLayoutVars>
          <dgm:dir/>
          <dgm:animLvl val="lvl"/>
          <dgm:resizeHandles val="exact"/>
        </dgm:presLayoutVars>
      </dgm:prSet>
      <dgm:spPr/>
    </dgm:pt>
    <dgm:pt modelId="{F4066A22-59C7-4415-9FA1-CFCE300D07BA}" type="pres">
      <dgm:prSet presAssocID="{91193AB8-FE30-4778-BD8F-1E262723E0AF}" presName="compNode" presStyleCnt="0"/>
      <dgm:spPr/>
    </dgm:pt>
    <dgm:pt modelId="{26BC85C4-D2EA-413E-AA19-6A6DC48864AE}" type="pres">
      <dgm:prSet presAssocID="{91193AB8-FE30-4778-BD8F-1E262723E0AF}" presName="childRect" presStyleLbl="bgAcc1" presStyleIdx="0" presStyleCnt="2">
        <dgm:presLayoutVars>
          <dgm:bulletEnabled val="1"/>
        </dgm:presLayoutVars>
      </dgm:prSet>
      <dgm:spPr/>
      <dgm:t>
        <a:bodyPr/>
        <a:lstStyle/>
        <a:p>
          <a:endParaRPr lang="en-IN"/>
        </a:p>
      </dgm:t>
    </dgm:pt>
    <dgm:pt modelId="{9C4C7EF7-6D7A-4351-8E6D-98D2498AD6BC}" type="pres">
      <dgm:prSet presAssocID="{91193AB8-FE30-4778-BD8F-1E262723E0AF}" presName="parentText" presStyleLbl="node1" presStyleIdx="0" presStyleCnt="0">
        <dgm:presLayoutVars>
          <dgm:chMax val="0"/>
          <dgm:bulletEnabled val="1"/>
        </dgm:presLayoutVars>
      </dgm:prSet>
      <dgm:spPr/>
      <dgm:t>
        <a:bodyPr/>
        <a:lstStyle/>
        <a:p>
          <a:endParaRPr lang="en-IN"/>
        </a:p>
      </dgm:t>
    </dgm:pt>
    <dgm:pt modelId="{95C76254-35A4-4C68-A9D7-9384DADA457B}" type="pres">
      <dgm:prSet presAssocID="{91193AB8-FE30-4778-BD8F-1E262723E0AF}" presName="parentRect" presStyleLbl="alignNode1" presStyleIdx="0" presStyleCnt="2"/>
      <dgm:spPr/>
      <dgm:t>
        <a:bodyPr/>
        <a:lstStyle/>
        <a:p>
          <a:endParaRPr lang="en-IN"/>
        </a:p>
      </dgm:t>
    </dgm:pt>
    <dgm:pt modelId="{E003D6FF-2E66-42CD-BA88-2D88C9D9AC54}" type="pres">
      <dgm:prSet presAssocID="{91193AB8-FE30-4778-BD8F-1E262723E0AF}" presName="adorn" presStyleLbl="fgAccFollowNode1" presStyleIdx="0" presStyleCnt="2"/>
      <dgm:spPr/>
    </dgm:pt>
    <dgm:pt modelId="{A15571DC-5F34-4EC6-BBA5-A6CD53C584F3}" type="pres">
      <dgm:prSet presAssocID="{31C49504-02A3-449B-AECA-483495A92530}" presName="sibTrans" presStyleLbl="sibTrans2D1" presStyleIdx="0" presStyleCnt="0"/>
      <dgm:spPr/>
      <dgm:t>
        <a:bodyPr/>
        <a:lstStyle/>
        <a:p>
          <a:endParaRPr lang="en-IN"/>
        </a:p>
      </dgm:t>
    </dgm:pt>
    <dgm:pt modelId="{B094C341-35A0-43C0-8B22-AEFB7D7D7747}" type="pres">
      <dgm:prSet presAssocID="{79828014-C330-4A49-96E7-EF69CEE88C16}" presName="compNode" presStyleCnt="0"/>
      <dgm:spPr/>
    </dgm:pt>
    <dgm:pt modelId="{78BC012A-F119-4B18-A2DD-2F374ECA80C8}" type="pres">
      <dgm:prSet presAssocID="{79828014-C330-4A49-96E7-EF69CEE88C16}" presName="childRect" presStyleLbl="bgAcc1" presStyleIdx="1" presStyleCnt="2">
        <dgm:presLayoutVars>
          <dgm:bulletEnabled val="1"/>
        </dgm:presLayoutVars>
      </dgm:prSet>
      <dgm:spPr/>
      <dgm:t>
        <a:bodyPr/>
        <a:lstStyle/>
        <a:p>
          <a:endParaRPr lang="en-IN"/>
        </a:p>
      </dgm:t>
    </dgm:pt>
    <dgm:pt modelId="{384F5E4C-F50B-464C-B774-ACEAF164B27F}" type="pres">
      <dgm:prSet presAssocID="{79828014-C330-4A49-96E7-EF69CEE88C16}" presName="parentText" presStyleLbl="node1" presStyleIdx="0" presStyleCnt="0">
        <dgm:presLayoutVars>
          <dgm:chMax val="0"/>
          <dgm:bulletEnabled val="1"/>
        </dgm:presLayoutVars>
      </dgm:prSet>
      <dgm:spPr/>
      <dgm:t>
        <a:bodyPr/>
        <a:lstStyle/>
        <a:p>
          <a:endParaRPr lang="en-IN"/>
        </a:p>
      </dgm:t>
    </dgm:pt>
    <dgm:pt modelId="{8AC756AF-1B3C-496D-957C-CC4228569081}" type="pres">
      <dgm:prSet presAssocID="{79828014-C330-4A49-96E7-EF69CEE88C16}" presName="parentRect" presStyleLbl="alignNode1" presStyleIdx="1" presStyleCnt="2"/>
      <dgm:spPr/>
      <dgm:t>
        <a:bodyPr/>
        <a:lstStyle/>
        <a:p>
          <a:endParaRPr lang="en-IN"/>
        </a:p>
      </dgm:t>
    </dgm:pt>
    <dgm:pt modelId="{E798EA9C-293A-4D00-9FFB-8A4F916791F1}" type="pres">
      <dgm:prSet presAssocID="{79828014-C330-4A49-96E7-EF69CEE88C16}" presName="adorn" presStyleLbl="fgAccFollowNode1" presStyleIdx="1" presStyleCnt="2"/>
      <dgm:spPr/>
    </dgm:pt>
  </dgm:ptLst>
  <dgm:cxnLst>
    <dgm:cxn modelId="{A333EF3C-B1DB-4FB1-8EA5-1E13F8353CC9}" type="presOf" srcId="{69ED55FC-31F9-48FE-A35D-702A12A070F9}" destId="{78BC012A-F119-4B18-A2DD-2F374ECA80C8}" srcOrd="0" destOrd="0" presId="urn:microsoft.com/office/officeart/2005/8/layout/bList2#1"/>
    <dgm:cxn modelId="{909CEA7F-D805-4181-8A30-F8AECB54064A}" srcId="{91193AB8-FE30-4778-BD8F-1E262723E0AF}" destId="{82AD8181-0F20-4503-AD06-899E4953E9AA}" srcOrd="0" destOrd="0" parTransId="{9795D6F1-EB59-42CE-BA66-A33E9ADB6A4A}" sibTransId="{E4226E77-82DB-46A2-92D4-CA2472341AC7}"/>
    <dgm:cxn modelId="{207D25B7-8AB3-4F57-A1B4-6E09FBF2D98D}" type="presOf" srcId="{91193AB8-FE30-4778-BD8F-1E262723E0AF}" destId="{95C76254-35A4-4C68-A9D7-9384DADA457B}" srcOrd="1" destOrd="0" presId="urn:microsoft.com/office/officeart/2005/8/layout/bList2#1"/>
    <dgm:cxn modelId="{ABDC68CD-F9A7-4C9B-8AE8-D2C8A273C552}" srcId="{08D54D7E-4CD0-4819-B00F-E63B9B01B31B}" destId="{79828014-C330-4A49-96E7-EF69CEE88C16}" srcOrd="1" destOrd="0" parTransId="{E5F39006-8A8E-4947-9AEB-2339515D20EB}" sibTransId="{D5DD9205-EC2C-4A13-B7BB-6ACFEC3E4EF2}"/>
    <dgm:cxn modelId="{BA88CD17-1075-4C66-A9B6-D0316623A44A}" srcId="{91193AB8-FE30-4778-BD8F-1E262723E0AF}" destId="{C6BE05AA-3385-46C7-B467-DF22CE523E7A}" srcOrd="1" destOrd="0" parTransId="{D1A53988-0B14-4474-B138-87B447725246}" sibTransId="{8E6EFA3F-02BE-47B9-9298-43648B83CB33}"/>
    <dgm:cxn modelId="{7D786C26-17C9-4E8D-9E60-C1E0C77F315C}" type="presOf" srcId="{C6BE05AA-3385-46C7-B467-DF22CE523E7A}" destId="{26BC85C4-D2EA-413E-AA19-6A6DC48864AE}" srcOrd="0" destOrd="1" presId="urn:microsoft.com/office/officeart/2005/8/layout/bList2#1"/>
    <dgm:cxn modelId="{D8CC5390-AAFF-47DA-BEC5-0BF94D2C08D5}" type="presOf" srcId="{08D54D7E-4CD0-4819-B00F-E63B9B01B31B}" destId="{8C31CC0F-DA28-4CFF-A52C-A35F23EC7557}" srcOrd="0" destOrd="0" presId="urn:microsoft.com/office/officeart/2005/8/layout/bList2#1"/>
    <dgm:cxn modelId="{6DB3A4D1-B51D-4ADD-A8E2-AE98C7E3D26B}" type="presOf" srcId="{79828014-C330-4A49-96E7-EF69CEE88C16}" destId="{384F5E4C-F50B-464C-B774-ACEAF164B27F}" srcOrd="0" destOrd="0" presId="urn:microsoft.com/office/officeart/2005/8/layout/bList2#1"/>
    <dgm:cxn modelId="{A924F222-92A7-4773-8B7F-8024E256BE4B}" type="presOf" srcId="{79828014-C330-4A49-96E7-EF69CEE88C16}" destId="{8AC756AF-1B3C-496D-957C-CC4228569081}" srcOrd="1" destOrd="0" presId="urn:microsoft.com/office/officeart/2005/8/layout/bList2#1"/>
    <dgm:cxn modelId="{7892968C-AFE7-4951-937E-10ED16F41674}" srcId="{08D54D7E-4CD0-4819-B00F-E63B9B01B31B}" destId="{91193AB8-FE30-4778-BD8F-1E262723E0AF}" srcOrd="0" destOrd="0" parTransId="{36189279-F7FF-4297-9365-C9E8396D08B0}" sibTransId="{31C49504-02A3-449B-AECA-483495A92530}"/>
    <dgm:cxn modelId="{1433E0E7-5A6D-4D51-B418-851331D342ED}" type="presOf" srcId="{82AD8181-0F20-4503-AD06-899E4953E9AA}" destId="{26BC85C4-D2EA-413E-AA19-6A6DC48864AE}" srcOrd="0" destOrd="0" presId="urn:microsoft.com/office/officeart/2005/8/layout/bList2#1"/>
    <dgm:cxn modelId="{E31E2472-9889-4C47-B100-27F45DE92A46}" type="presOf" srcId="{91193AB8-FE30-4778-BD8F-1E262723E0AF}" destId="{9C4C7EF7-6D7A-4351-8E6D-98D2498AD6BC}" srcOrd="0" destOrd="0" presId="urn:microsoft.com/office/officeart/2005/8/layout/bList2#1"/>
    <dgm:cxn modelId="{E1F02C48-A9EF-4F47-8591-3762C10614D0}" srcId="{79828014-C330-4A49-96E7-EF69CEE88C16}" destId="{B23C304E-6E5E-444D-A321-0C56BDC4EB82}" srcOrd="1" destOrd="0" parTransId="{02B60744-1EEB-4D67-9500-038AF8D9F695}" sibTransId="{0F1F89C2-D655-479C-B74E-655CD1663A54}"/>
    <dgm:cxn modelId="{1F64ED7E-3169-4032-8DD8-DD4E2B16212E}" type="presOf" srcId="{31C49504-02A3-449B-AECA-483495A92530}" destId="{A15571DC-5F34-4EC6-BBA5-A6CD53C584F3}" srcOrd="0" destOrd="0" presId="urn:microsoft.com/office/officeart/2005/8/layout/bList2#1"/>
    <dgm:cxn modelId="{75D5333C-F8F4-433F-AD74-F4C90AC3A50F}" srcId="{79828014-C330-4A49-96E7-EF69CEE88C16}" destId="{69ED55FC-31F9-48FE-A35D-702A12A070F9}" srcOrd="0" destOrd="0" parTransId="{17BBE6A5-4899-416E-8EED-943723A352E2}" sibTransId="{2536E853-88D5-496F-B699-B05A257EFF75}"/>
    <dgm:cxn modelId="{760FBE6E-00AE-4A99-9AC0-3D6D277DCE84}" type="presOf" srcId="{B23C304E-6E5E-444D-A321-0C56BDC4EB82}" destId="{78BC012A-F119-4B18-A2DD-2F374ECA80C8}" srcOrd="0" destOrd="1" presId="urn:microsoft.com/office/officeart/2005/8/layout/bList2#1"/>
    <dgm:cxn modelId="{C14F67F7-EAFE-4E7F-A28D-5117C2F82AAB}" type="presParOf" srcId="{8C31CC0F-DA28-4CFF-A52C-A35F23EC7557}" destId="{F4066A22-59C7-4415-9FA1-CFCE300D07BA}" srcOrd="0" destOrd="0" presId="urn:microsoft.com/office/officeart/2005/8/layout/bList2#1"/>
    <dgm:cxn modelId="{26551E0A-3DCE-4070-8111-1D4D30D3EBE1}" type="presParOf" srcId="{F4066A22-59C7-4415-9FA1-CFCE300D07BA}" destId="{26BC85C4-D2EA-413E-AA19-6A6DC48864AE}" srcOrd="0" destOrd="0" presId="urn:microsoft.com/office/officeart/2005/8/layout/bList2#1"/>
    <dgm:cxn modelId="{08D6ADB1-1EE6-4459-8921-AC80C125B6A5}" type="presParOf" srcId="{F4066A22-59C7-4415-9FA1-CFCE300D07BA}" destId="{9C4C7EF7-6D7A-4351-8E6D-98D2498AD6BC}" srcOrd="1" destOrd="0" presId="urn:microsoft.com/office/officeart/2005/8/layout/bList2#1"/>
    <dgm:cxn modelId="{FC51B8FB-212D-4A4A-BFA2-49484170D811}" type="presParOf" srcId="{F4066A22-59C7-4415-9FA1-CFCE300D07BA}" destId="{95C76254-35A4-4C68-A9D7-9384DADA457B}" srcOrd="2" destOrd="0" presId="urn:microsoft.com/office/officeart/2005/8/layout/bList2#1"/>
    <dgm:cxn modelId="{469C3F06-0E18-490A-92CB-54B634E9E0C5}" type="presParOf" srcId="{F4066A22-59C7-4415-9FA1-CFCE300D07BA}" destId="{E003D6FF-2E66-42CD-BA88-2D88C9D9AC54}" srcOrd="3" destOrd="0" presId="urn:microsoft.com/office/officeart/2005/8/layout/bList2#1"/>
    <dgm:cxn modelId="{0A44ADE2-27FB-442A-A281-6434DFCEEACD}" type="presParOf" srcId="{8C31CC0F-DA28-4CFF-A52C-A35F23EC7557}" destId="{A15571DC-5F34-4EC6-BBA5-A6CD53C584F3}" srcOrd="1" destOrd="0" presId="urn:microsoft.com/office/officeart/2005/8/layout/bList2#1"/>
    <dgm:cxn modelId="{A54146E8-2DA4-426E-A6FE-381274CFD2F7}" type="presParOf" srcId="{8C31CC0F-DA28-4CFF-A52C-A35F23EC7557}" destId="{B094C341-35A0-43C0-8B22-AEFB7D7D7747}" srcOrd="2" destOrd="0" presId="urn:microsoft.com/office/officeart/2005/8/layout/bList2#1"/>
    <dgm:cxn modelId="{F38DF982-48FE-4B66-B6B6-E392326D4F69}" type="presParOf" srcId="{B094C341-35A0-43C0-8B22-AEFB7D7D7747}" destId="{78BC012A-F119-4B18-A2DD-2F374ECA80C8}" srcOrd="0" destOrd="0" presId="urn:microsoft.com/office/officeart/2005/8/layout/bList2#1"/>
    <dgm:cxn modelId="{DC69A9BF-02B6-4FD4-ABF9-1BCD51612454}" type="presParOf" srcId="{B094C341-35A0-43C0-8B22-AEFB7D7D7747}" destId="{384F5E4C-F50B-464C-B774-ACEAF164B27F}" srcOrd="1" destOrd="0" presId="urn:microsoft.com/office/officeart/2005/8/layout/bList2#1"/>
    <dgm:cxn modelId="{D67D342D-08F1-48ED-A166-D92DC94447AF}" type="presParOf" srcId="{B094C341-35A0-43C0-8B22-AEFB7D7D7747}" destId="{8AC756AF-1B3C-496D-957C-CC4228569081}" srcOrd="2" destOrd="0" presId="urn:microsoft.com/office/officeart/2005/8/layout/bList2#1"/>
    <dgm:cxn modelId="{FAA2889C-FB8B-4DB2-872C-42492A0F2797}" type="presParOf" srcId="{B094C341-35A0-43C0-8B22-AEFB7D7D7747}" destId="{E798EA9C-293A-4D00-9FFB-8A4F916791F1}" srcOrd="3" destOrd="0" presId="urn:microsoft.com/office/officeart/2005/8/layout/b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F26D69-90A6-4366-A46C-9CB160D5A41E}" type="doc">
      <dgm:prSet loTypeId="urn:microsoft.com/office/officeart/2005/8/layout/vList2" loCatId="list" qsTypeId="urn:microsoft.com/office/officeart/2005/8/quickstyle/3d4" qsCatId="3D" csTypeId="urn:microsoft.com/office/officeart/2005/8/colors/colorful4" csCatId="colorful" phldr="1"/>
      <dgm:spPr/>
      <dgm:t>
        <a:bodyPr/>
        <a:lstStyle/>
        <a:p>
          <a:endParaRPr lang="en-IN"/>
        </a:p>
      </dgm:t>
    </dgm:pt>
    <dgm:pt modelId="{8B8FECFD-1EF4-4C5A-8F07-3CA33A7B958C}">
      <dgm:prSet custT="1"/>
      <dgm:spPr/>
      <dgm:t>
        <a:bodyPr/>
        <a:lstStyle/>
        <a:p>
          <a:pPr algn="ctr" rtl="0"/>
          <a:r>
            <a:rPr lang="en-US" sz="2400" b="1" dirty="0" smtClean="0">
              <a:solidFill>
                <a:srgbClr val="002060"/>
              </a:solidFill>
              <a:latin typeface="Times New Roman" panose="02020603050405020304" pitchFamily="18" charset="0"/>
              <a:cs typeface="Times New Roman" panose="02020603050405020304" pitchFamily="18" charset="0"/>
            </a:rPr>
            <a:t>Commend the patient</a:t>
          </a:r>
          <a:endParaRPr lang="en-IN" sz="2400" b="1" dirty="0">
            <a:solidFill>
              <a:srgbClr val="002060"/>
            </a:solidFill>
            <a:latin typeface="Times New Roman" panose="02020603050405020304" pitchFamily="18" charset="0"/>
            <a:cs typeface="Times New Roman" panose="02020603050405020304" pitchFamily="18" charset="0"/>
          </a:endParaRPr>
        </a:p>
      </dgm:t>
    </dgm:pt>
    <dgm:pt modelId="{64C8E804-E6C0-41A9-9C32-43457EE25C8B}" type="parTrans" cxnId="{E0761EB8-5DFD-422E-AD59-8FED6BF9817F}">
      <dgm:prSet/>
      <dgm:spPr/>
      <dgm:t>
        <a:bodyPr/>
        <a:lstStyle/>
        <a:p>
          <a:pPr algn="ctr"/>
          <a:endParaRPr lang="en-IN">
            <a:solidFill>
              <a:schemeClr val="tx1"/>
            </a:solidFill>
          </a:endParaRPr>
        </a:p>
      </dgm:t>
    </dgm:pt>
    <dgm:pt modelId="{8083117C-064C-45D6-BFE8-23D2BBC51C60}" type="sibTrans" cxnId="{E0761EB8-5DFD-422E-AD59-8FED6BF9817F}">
      <dgm:prSet/>
      <dgm:spPr/>
      <dgm:t>
        <a:bodyPr/>
        <a:lstStyle/>
        <a:p>
          <a:pPr algn="ctr"/>
          <a:endParaRPr lang="en-IN">
            <a:solidFill>
              <a:schemeClr val="tx1"/>
            </a:solidFill>
          </a:endParaRPr>
        </a:p>
      </dgm:t>
    </dgm:pt>
    <dgm:pt modelId="{F34C9896-128D-4B42-8D0C-27E49EE8A04B}">
      <dgm:prSet custT="1"/>
      <dgm:spPr/>
      <dgm:t>
        <a:bodyPr/>
        <a:lstStyle/>
        <a:p>
          <a:pPr algn="ctr" rtl="0"/>
          <a:r>
            <a:rPr lang="en-US" sz="2000" b="1" dirty="0" smtClean="0">
              <a:latin typeface="Times New Roman" panose="02020603050405020304" pitchFamily="18" charset="0"/>
              <a:cs typeface="Times New Roman" panose="02020603050405020304" pitchFamily="18" charset="0"/>
            </a:rPr>
            <a:t>Allow patients to suggest improvements. Write his/her own diet prescription</a:t>
          </a:r>
          <a:endParaRPr lang="en-IN" sz="2000" b="1" dirty="0">
            <a:latin typeface="Times New Roman" panose="02020603050405020304" pitchFamily="18" charset="0"/>
            <a:cs typeface="Times New Roman" panose="02020603050405020304" pitchFamily="18" charset="0"/>
          </a:endParaRPr>
        </a:p>
      </dgm:t>
    </dgm:pt>
    <dgm:pt modelId="{DA82FCBC-7023-46CA-9C06-A1DDAB718C13}" type="parTrans" cxnId="{25486CEA-7A6C-40E5-B5A2-0F8B0EDD67CF}">
      <dgm:prSet/>
      <dgm:spPr/>
      <dgm:t>
        <a:bodyPr/>
        <a:lstStyle/>
        <a:p>
          <a:pPr algn="ctr"/>
          <a:endParaRPr lang="en-IN">
            <a:solidFill>
              <a:schemeClr val="tx1"/>
            </a:solidFill>
          </a:endParaRPr>
        </a:p>
      </dgm:t>
    </dgm:pt>
    <dgm:pt modelId="{B08F7228-6378-418E-9DEA-42AA7165E670}" type="sibTrans" cxnId="{25486CEA-7A6C-40E5-B5A2-0F8B0EDD67CF}">
      <dgm:prSet/>
      <dgm:spPr/>
      <dgm:t>
        <a:bodyPr/>
        <a:lstStyle/>
        <a:p>
          <a:pPr algn="ctr"/>
          <a:endParaRPr lang="en-IN">
            <a:solidFill>
              <a:schemeClr val="tx1"/>
            </a:solidFill>
          </a:endParaRPr>
        </a:p>
      </dgm:t>
    </dgm:pt>
    <dgm:pt modelId="{8729174D-011D-46E8-B8AD-C42F53A75A09}">
      <dgm:prSet custT="1"/>
      <dgm:spPr/>
      <dgm:t>
        <a:bodyPr/>
        <a:lstStyle/>
        <a:p>
          <a:pPr algn="ctr" rtl="0"/>
          <a:r>
            <a:rPr lang="en-US" sz="2000" b="1" dirty="0" smtClean="0">
              <a:solidFill>
                <a:srgbClr val="002060"/>
              </a:solidFill>
              <a:latin typeface="Times New Roman" panose="02020603050405020304" pitchFamily="18" charset="0"/>
              <a:cs typeface="Times New Roman" panose="02020603050405020304" pitchFamily="18" charset="0"/>
            </a:rPr>
            <a:t>Allow patient to delete from the diet plaque forming sugar sweetened foods</a:t>
          </a:r>
          <a:endParaRPr lang="en-IN" sz="2000" b="1" dirty="0">
            <a:solidFill>
              <a:srgbClr val="002060"/>
            </a:solidFill>
            <a:latin typeface="Times New Roman" panose="02020603050405020304" pitchFamily="18" charset="0"/>
            <a:cs typeface="Times New Roman" panose="02020603050405020304" pitchFamily="18" charset="0"/>
          </a:endParaRPr>
        </a:p>
      </dgm:t>
    </dgm:pt>
    <dgm:pt modelId="{AF80C72C-1910-4B4E-AC83-43A14D8C9BC3}" type="parTrans" cxnId="{E64FA1B6-1E51-4931-9BE0-11DA5AF2C1A0}">
      <dgm:prSet/>
      <dgm:spPr/>
      <dgm:t>
        <a:bodyPr/>
        <a:lstStyle/>
        <a:p>
          <a:pPr algn="ctr"/>
          <a:endParaRPr lang="en-IN">
            <a:solidFill>
              <a:schemeClr val="tx1"/>
            </a:solidFill>
          </a:endParaRPr>
        </a:p>
      </dgm:t>
    </dgm:pt>
    <dgm:pt modelId="{8E976159-F7CA-46EC-8622-90171A43F83C}" type="sibTrans" cxnId="{E64FA1B6-1E51-4931-9BE0-11DA5AF2C1A0}">
      <dgm:prSet/>
      <dgm:spPr/>
      <dgm:t>
        <a:bodyPr/>
        <a:lstStyle/>
        <a:p>
          <a:pPr algn="ctr"/>
          <a:endParaRPr lang="en-IN">
            <a:solidFill>
              <a:schemeClr val="tx1"/>
            </a:solidFill>
          </a:endParaRPr>
        </a:p>
      </dgm:t>
    </dgm:pt>
    <dgm:pt modelId="{8EFAB854-F16B-4EFA-A13B-1805F5B123CB}">
      <dgm:prSet custT="1"/>
      <dgm:spPr/>
      <dgm:t>
        <a:bodyPr/>
        <a:lstStyle/>
        <a:p>
          <a:pPr algn="ctr" rtl="0"/>
          <a:r>
            <a:rPr lang="en-US" sz="2000" b="1" dirty="0" smtClean="0">
              <a:latin typeface="Times New Roman" panose="02020603050405020304" pitchFamily="18" charset="0"/>
              <a:cs typeface="Times New Roman" panose="02020603050405020304" pitchFamily="18" charset="0"/>
            </a:rPr>
            <a:t>Allow patient to select non plaque promoting snack substitutes</a:t>
          </a:r>
          <a:endParaRPr lang="en-IN" sz="2000" b="1" dirty="0">
            <a:latin typeface="Times New Roman" panose="02020603050405020304" pitchFamily="18" charset="0"/>
            <a:cs typeface="Times New Roman" panose="02020603050405020304" pitchFamily="18" charset="0"/>
          </a:endParaRPr>
        </a:p>
      </dgm:t>
    </dgm:pt>
    <dgm:pt modelId="{4A1AED11-F5D7-4B3B-8DA5-499034B3BE0A}" type="parTrans" cxnId="{56E206A8-FDD9-43C2-9032-624DEFBCD45C}">
      <dgm:prSet/>
      <dgm:spPr/>
      <dgm:t>
        <a:bodyPr/>
        <a:lstStyle/>
        <a:p>
          <a:pPr algn="ctr"/>
          <a:endParaRPr lang="en-IN">
            <a:solidFill>
              <a:schemeClr val="tx1"/>
            </a:solidFill>
          </a:endParaRPr>
        </a:p>
      </dgm:t>
    </dgm:pt>
    <dgm:pt modelId="{F0667E8B-0A29-4F80-9867-E512C267DC51}" type="sibTrans" cxnId="{56E206A8-FDD9-43C2-9032-624DEFBCD45C}">
      <dgm:prSet/>
      <dgm:spPr/>
      <dgm:t>
        <a:bodyPr/>
        <a:lstStyle/>
        <a:p>
          <a:pPr algn="ctr"/>
          <a:endParaRPr lang="en-IN">
            <a:solidFill>
              <a:schemeClr val="tx1"/>
            </a:solidFill>
          </a:endParaRPr>
        </a:p>
      </dgm:t>
    </dgm:pt>
    <dgm:pt modelId="{FD613C33-D7E7-4958-BD0F-5842FDCCEA77}">
      <dgm:prSet custT="1"/>
      <dgm:spPr/>
      <dgm:t>
        <a:bodyPr/>
        <a:lstStyle/>
        <a:p>
          <a:pPr algn="ctr" rtl="0"/>
          <a:r>
            <a:rPr lang="en-US" sz="2000" b="1" dirty="0" smtClean="0">
              <a:solidFill>
                <a:srgbClr val="002060"/>
              </a:solidFill>
              <a:latin typeface="Times New Roman" panose="02020603050405020304" pitchFamily="18" charset="0"/>
              <a:cs typeface="Times New Roman" panose="02020603050405020304" pitchFamily="18" charset="0"/>
            </a:rPr>
            <a:t>Allow patient to select menus</a:t>
          </a:r>
          <a:endParaRPr lang="en-IN" sz="2000" b="1" dirty="0">
            <a:solidFill>
              <a:srgbClr val="002060"/>
            </a:solidFill>
            <a:latin typeface="Times New Roman" panose="02020603050405020304" pitchFamily="18" charset="0"/>
            <a:cs typeface="Times New Roman" panose="02020603050405020304" pitchFamily="18" charset="0"/>
          </a:endParaRPr>
        </a:p>
      </dgm:t>
    </dgm:pt>
    <dgm:pt modelId="{A48547B9-E5BE-42C2-B71F-A9F183421063}" type="parTrans" cxnId="{5522773A-A17A-4C8E-8EAA-7D2B4A0D3D43}">
      <dgm:prSet/>
      <dgm:spPr/>
      <dgm:t>
        <a:bodyPr/>
        <a:lstStyle/>
        <a:p>
          <a:pPr algn="ctr"/>
          <a:endParaRPr lang="en-IN">
            <a:solidFill>
              <a:schemeClr val="tx1"/>
            </a:solidFill>
          </a:endParaRPr>
        </a:p>
      </dgm:t>
    </dgm:pt>
    <dgm:pt modelId="{CF2462C3-55EA-4CA6-AEBA-5698002C51BA}" type="sibTrans" cxnId="{5522773A-A17A-4C8E-8EAA-7D2B4A0D3D43}">
      <dgm:prSet/>
      <dgm:spPr/>
      <dgm:t>
        <a:bodyPr/>
        <a:lstStyle/>
        <a:p>
          <a:pPr algn="ctr"/>
          <a:endParaRPr lang="en-IN">
            <a:solidFill>
              <a:schemeClr val="tx1"/>
            </a:solidFill>
          </a:endParaRPr>
        </a:p>
      </dgm:t>
    </dgm:pt>
    <dgm:pt modelId="{A93255BB-1D64-4E11-BBCB-922C142E3B65}">
      <dgm:prSet custT="1"/>
      <dgm:spPr/>
      <dgm: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Compare new diet with old</a:t>
          </a:r>
          <a:endParaRPr lang="en-US" sz="2000" b="1" dirty="0">
            <a:solidFill>
              <a:schemeClr val="bg1"/>
            </a:solidFill>
            <a:latin typeface="Times New Roman" panose="02020603050405020304" pitchFamily="18" charset="0"/>
            <a:cs typeface="Times New Roman" panose="02020603050405020304" pitchFamily="18" charset="0"/>
          </a:endParaRPr>
        </a:p>
      </dgm:t>
    </dgm:pt>
    <dgm:pt modelId="{84846DE8-776D-4201-AA46-A617D984A840}" type="parTrans" cxnId="{80120F10-194D-4D2E-A75A-1090740C849D}">
      <dgm:prSet/>
      <dgm:spPr/>
      <dgm:t>
        <a:bodyPr/>
        <a:lstStyle/>
        <a:p>
          <a:endParaRPr lang="en-IN"/>
        </a:p>
      </dgm:t>
    </dgm:pt>
    <dgm:pt modelId="{4F069586-3DC5-43AF-8FB3-92FA7D251734}" type="sibTrans" cxnId="{80120F10-194D-4D2E-A75A-1090740C849D}">
      <dgm:prSet/>
      <dgm:spPr/>
      <dgm:t>
        <a:bodyPr/>
        <a:lstStyle/>
        <a:p>
          <a:endParaRPr lang="en-IN"/>
        </a:p>
      </dgm:t>
    </dgm:pt>
    <dgm:pt modelId="{1BE54738-C16B-4961-8DC9-EF21B99809B6}">
      <dgm:prSet custT="1"/>
      <dgm:spPr/>
      <dgm: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Reinforcement by follow-up re-evaluation</a:t>
          </a:r>
        </a:p>
      </dgm:t>
    </dgm:pt>
    <dgm:pt modelId="{48B42397-01BE-44B8-B0A5-5043A079B3A0}" type="parTrans" cxnId="{6B6D57EC-84C3-4017-AC1E-FF57D0F71261}">
      <dgm:prSet/>
      <dgm:spPr/>
      <dgm:t>
        <a:bodyPr/>
        <a:lstStyle/>
        <a:p>
          <a:endParaRPr lang="en-IN"/>
        </a:p>
      </dgm:t>
    </dgm:pt>
    <dgm:pt modelId="{BDD69137-A517-4715-9256-03ADCEDB8030}" type="sibTrans" cxnId="{6B6D57EC-84C3-4017-AC1E-FF57D0F71261}">
      <dgm:prSet/>
      <dgm:spPr/>
      <dgm:t>
        <a:bodyPr/>
        <a:lstStyle/>
        <a:p>
          <a:endParaRPr lang="en-IN"/>
        </a:p>
      </dgm:t>
    </dgm:pt>
    <dgm:pt modelId="{88033D75-9975-464C-9134-12925361225A}" type="pres">
      <dgm:prSet presAssocID="{1DF26D69-90A6-4366-A46C-9CB160D5A41E}" presName="linear" presStyleCnt="0">
        <dgm:presLayoutVars>
          <dgm:animLvl val="lvl"/>
          <dgm:resizeHandles val="exact"/>
        </dgm:presLayoutVars>
      </dgm:prSet>
      <dgm:spPr/>
      <dgm:t>
        <a:bodyPr/>
        <a:lstStyle/>
        <a:p>
          <a:endParaRPr lang="en-IN"/>
        </a:p>
      </dgm:t>
    </dgm:pt>
    <dgm:pt modelId="{75CACA9D-61F6-4B34-8D13-56E9851F2694}" type="pres">
      <dgm:prSet presAssocID="{8B8FECFD-1EF4-4C5A-8F07-3CA33A7B958C}" presName="parentText" presStyleLbl="node1" presStyleIdx="0" presStyleCnt="7">
        <dgm:presLayoutVars>
          <dgm:chMax val="0"/>
          <dgm:bulletEnabled val="1"/>
        </dgm:presLayoutVars>
      </dgm:prSet>
      <dgm:spPr/>
      <dgm:t>
        <a:bodyPr/>
        <a:lstStyle/>
        <a:p>
          <a:endParaRPr lang="en-IN"/>
        </a:p>
      </dgm:t>
    </dgm:pt>
    <dgm:pt modelId="{B1752E57-5E1C-426E-B607-B66BFEAA9465}" type="pres">
      <dgm:prSet presAssocID="{8083117C-064C-45D6-BFE8-23D2BBC51C60}" presName="spacer" presStyleCnt="0"/>
      <dgm:spPr/>
      <dgm:t>
        <a:bodyPr/>
        <a:lstStyle/>
        <a:p>
          <a:endParaRPr lang="en-IN"/>
        </a:p>
      </dgm:t>
    </dgm:pt>
    <dgm:pt modelId="{7792E6AF-0FB8-4C21-A8AF-1D9EB2CBB2B1}" type="pres">
      <dgm:prSet presAssocID="{F34C9896-128D-4B42-8D0C-27E49EE8A04B}" presName="parentText" presStyleLbl="node1" presStyleIdx="1" presStyleCnt="7">
        <dgm:presLayoutVars>
          <dgm:chMax val="0"/>
          <dgm:bulletEnabled val="1"/>
        </dgm:presLayoutVars>
      </dgm:prSet>
      <dgm:spPr/>
      <dgm:t>
        <a:bodyPr/>
        <a:lstStyle/>
        <a:p>
          <a:endParaRPr lang="en-IN"/>
        </a:p>
      </dgm:t>
    </dgm:pt>
    <dgm:pt modelId="{4836EB03-2774-430E-A1DC-002C99C35906}" type="pres">
      <dgm:prSet presAssocID="{B08F7228-6378-418E-9DEA-42AA7165E670}" presName="spacer" presStyleCnt="0"/>
      <dgm:spPr/>
      <dgm:t>
        <a:bodyPr/>
        <a:lstStyle/>
        <a:p>
          <a:endParaRPr lang="en-IN"/>
        </a:p>
      </dgm:t>
    </dgm:pt>
    <dgm:pt modelId="{EF5193BE-15A8-43A4-9CE8-49A3A5418EBB}" type="pres">
      <dgm:prSet presAssocID="{8729174D-011D-46E8-B8AD-C42F53A75A09}" presName="parentText" presStyleLbl="node1" presStyleIdx="2" presStyleCnt="7">
        <dgm:presLayoutVars>
          <dgm:chMax val="0"/>
          <dgm:bulletEnabled val="1"/>
        </dgm:presLayoutVars>
      </dgm:prSet>
      <dgm:spPr/>
      <dgm:t>
        <a:bodyPr/>
        <a:lstStyle/>
        <a:p>
          <a:endParaRPr lang="en-IN"/>
        </a:p>
      </dgm:t>
    </dgm:pt>
    <dgm:pt modelId="{0A5D403D-8B9C-4751-8261-E6F3CBA18401}" type="pres">
      <dgm:prSet presAssocID="{8E976159-F7CA-46EC-8622-90171A43F83C}" presName="spacer" presStyleCnt="0"/>
      <dgm:spPr/>
      <dgm:t>
        <a:bodyPr/>
        <a:lstStyle/>
        <a:p>
          <a:endParaRPr lang="en-IN"/>
        </a:p>
      </dgm:t>
    </dgm:pt>
    <dgm:pt modelId="{0EA323F1-8E0C-443B-96FD-141E8226A081}" type="pres">
      <dgm:prSet presAssocID="{8EFAB854-F16B-4EFA-A13B-1805F5B123CB}" presName="parentText" presStyleLbl="node1" presStyleIdx="3" presStyleCnt="7">
        <dgm:presLayoutVars>
          <dgm:chMax val="0"/>
          <dgm:bulletEnabled val="1"/>
        </dgm:presLayoutVars>
      </dgm:prSet>
      <dgm:spPr/>
      <dgm:t>
        <a:bodyPr/>
        <a:lstStyle/>
        <a:p>
          <a:endParaRPr lang="en-IN"/>
        </a:p>
      </dgm:t>
    </dgm:pt>
    <dgm:pt modelId="{CCD4DFF4-FF76-4A3C-B03B-82A862101D4A}" type="pres">
      <dgm:prSet presAssocID="{F0667E8B-0A29-4F80-9867-E512C267DC51}" presName="spacer" presStyleCnt="0"/>
      <dgm:spPr/>
      <dgm:t>
        <a:bodyPr/>
        <a:lstStyle/>
        <a:p>
          <a:endParaRPr lang="en-IN"/>
        </a:p>
      </dgm:t>
    </dgm:pt>
    <dgm:pt modelId="{2859FC86-493F-4970-B70D-572DC760946B}" type="pres">
      <dgm:prSet presAssocID="{FD613C33-D7E7-4958-BD0F-5842FDCCEA77}" presName="parentText" presStyleLbl="node1" presStyleIdx="4" presStyleCnt="7">
        <dgm:presLayoutVars>
          <dgm:chMax val="0"/>
          <dgm:bulletEnabled val="1"/>
        </dgm:presLayoutVars>
      </dgm:prSet>
      <dgm:spPr/>
      <dgm:t>
        <a:bodyPr/>
        <a:lstStyle/>
        <a:p>
          <a:endParaRPr lang="en-IN"/>
        </a:p>
      </dgm:t>
    </dgm:pt>
    <dgm:pt modelId="{8EA3AFF5-AF49-4F49-AF5B-74BDD4FE9C9E}" type="pres">
      <dgm:prSet presAssocID="{CF2462C3-55EA-4CA6-AEBA-5698002C51BA}" presName="spacer" presStyleCnt="0"/>
      <dgm:spPr/>
    </dgm:pt>
    <dgm:pt modelId="{D027DA45-F784-441D-B7D0-07858AFCEE38}" type="pres">
      <dgm:prSet presAssocID="{A93255BB-1D64-4E11-BBCB-922C142E3B65}" presName="parentText" presStyleLbl="node1" presStyleIdx="5" presStyleCnt="7">
        <dgm:presLayoutVars>
          <dgm:chMax val="0"/>
          <dgm:bulletEnabled val="1"/>
        </dgm:presLayoutVars>
      </dgm:prSet>
      <dgm:spPr/>
      <dgm:t>
        <a:bodyPr/>
        <a:lstStyle/>
        <a:p>
          <a:endParaRPr lang="en-IN"/>
        </a:p>
      </dgm:t>
    </dgm:pt>
    <dgm:pt modelId="{62DA4025-B831-4701-BF00-C7939F57D1D7}" type="pres">
      <dgm:prSet presAssocID="{4F069586-3DC5-43AF-8FB3-92FA7D251734}" presName="spacer" presStyleCnt="0"/>
      <dgm:spPr/>
    </dgm:pt>
    <dgm:pt modelId="{76790EE1-5CA3-430C-ABC7-B723D4099DF9}" type="pres">
      <dgm:prSet presAssocID="{1BE54738-C16B-4961-8DC9-EF21B99809B6}" presName="parentText" presStyleLbl="node1" presStyleIdx="6" presStyleCnt="7">
        <dgm:presLayoutVars>
          <dgm:chMax val="0"/>
          <dgm:bulletEnabled val="1"/>
        </dgm:presLayoutVars>
      </dgm:prSet>
      <dgm:spPr/>
      <dgm:t>
        <a:bodyPr/>
        <a:lstStyle/>
        <a:p>
          <a:endParaRPr lang="en-IN"/>
        </a:p>
      </dgm:t>
    </dgm:pt>
  </dgm:ptLst>
  <dgm:cxnLst>
    <dgm:cxn modelId="{E0761EB8-5DFD-422E-AD59-8FED6BF9817F}" srcId="{1DF26D69-90A6-4366-A46C-9CB160D5A41E}" destId="{8B8FECFD-1EF4-4C5A-8F07-3CA33A7B958C}" srcOrd="0" destOrd="0" parTransId="{64C8E804-E6C0-41A9-9C32-43457EE25C8B}" sibTransId="{8083117C-064C-45D6-BFE8-23D2BBC51C60}"/>
    <dgm:cxn modelId="{25486CEA-7A6C-40E5-B5A2-0F8B0EDD67CF}" srcId="{1DF26D69-90A6-4366-A46C-9CB160D5A41E}" destId="{F34C9896-128D-4B42-8D0C-27E49EE8A04B}" srcOrd="1" destOrd="0" parTransId="{DA82FCBC-7023-46CA-9C06-A1DDAB718C13}" sibTransId="{B08F7228-6378-418E-9DEA-42AA7165E670}"/>
    <dgm:cxn modelId="{A7A5F07B-6523-436C-9C58-96B875C8B89B}" type="presOf" srcId="{8729174D-011D-46E8-B8AD-C42F53A75A09}" destId="{EF5193BE-15A8-43A4-9CE8-49A3A5418EBB}" srcOrd="0" destOrd="0" presId="urn:microsoft.com/office/officeart/2005/8/layout/vList2"/>
    <dgm:cxn modelId="{E64FA1B6-1E51-4931-9BE0-11DA5AF2C1A0}" srcId="{1DF26D69-90A6-4366-A46C-9CB160D5A41E}" destId="{8729174D-011D-46E8-B8AD-C42F53A75A09}" srcOrd="2" destOrd="0" parTransId="{AF80C72C-1910-4B4E-AC83-43A14D8C9BC3}" sibTransId="{8E976159-F7CA-46EC-8622-90171A43F83C}"/>
    <dgm:cxn modelId="{131887B3-81DE-4E1D-A8CA-76F9032937AE}" type="presOf" srcId="{8B8FECFD-1EF4-4C5A-8F07-3CA33A7B958C}" destId="{75CACA9D-61F6-4B34-8D13-56E9851F2694}" srcOrd="0" destOrd="0" presId="urn:microsoft.com/office/officeart/2005/8/layout/vList2"/>
    <dgm:cxn modelId="{56E206A8-FDD9-43C2-9032-624DEFBCD45C}" srcId="{1DF26D69-90A6-4366-A46C-9CB160D5A41E}" destId="{8EFAB854-F16B-4EFA-A13B-1805F5B123CB}" srcOrd="3" destOrd="0" parTransId="{4A1AED11-F5D7-4B3B-8DA5-499034B3BE0A}" sibTransId="{F0667E8B-0A29-4F80-9867-E512C267DC51}"/>
    <dgm:cxn modelId="{C1E2DE4B-EDD4-4EEF-8D13-D1D288EF6A63}" type="presOf" srcId="{F34C9896-128D-4B42-8D0C-27E49EE8A04B}" destId="{7792E6AF-0FB8-4C21-A8AF-1D9EB2CBB2B1}" srcOrd="0" destOrd="0" presId="urn:microsoft.com/office/officeart/2005/8/layout/vList2"/>
    <dgm:cxn modelId="{5522773A-A17A-4C8E-8EAA-7D2B4A0D3D43}" srcId="{1DF26D69-90A6-4366-A46C-9CB160D5A41E}" destId="{FD613C33-D7E7-4958-BD0F-5842FDCCEA77}" srcOrd="4" destOrd="0" parTransId="{A48547B9-E5BE-42C2-B71F-A9F183421063}" sibTransId="{CF2462C3-55EA-4CA6-AEBA-5698002C51BA}"/>
    <dgm:cxn modelId="{6B6D57EC-84C3-4017-AC1E-FF57D0F71261}" srcId="{1DF26D69-90A6-4366-A46C-9CB160D5A41E}" destId="{1BE54738-C16B-4961-8DC9-EF21B99809B6}" srcOrd="6" destOrd="0" parTransId="{48B42397-01BE-44B8-B0A5-5043A079B3A0}" sibTransId="{BDD69137-A517-4715-9256-03ADCEDB8030}"/>
    <dgm:cxn modelId="{5DC2FE31-6173-4193-A0FE-29AD5975DF26}" type="presOf" srcId="{FD613C33-D7E7-4958-BD0F-5842FDCCEA77}" destId="{2859FC86-493F-4970-B70D-572DC760946B}" srcOrd="0" destOrd="0" presId="urn:microsoft.com/office/officeart/2005/8/layout/vList2"/>
    <dgm:cxn modelId="{AF71E241-111C-42A1-B0B8-0A9E4706ECF8}" type="presOf" srcId="{1BE54738-C16B-4961-8DC9-EF21B99809B6}" destId="{76790EE1-5CA3-430C-ABC7-B723D4099DF9}" srcOrd="0" destOrd="0" presId="urn:microsoft.com/office/officeart/2005/8/layout/vList2"/>
    <dgm:cxn modelId="{FBA5AFE9-0F53-4696-A56B-BC0D6FFC2B1F}" type="presOf" srcId="{A93255BB-1D64-4E11-BBCB-922C142E3B65}" destId="{D027DA45-F784-441D-B7D0-07858AFCEE38}" srcOrd="0" destOrd="0" presId="urn:microsoft.com/office/officeart/2005/8/layout/vList2"/>
    <dgm:cxn modelId="{388A2494-AEF1-4AEF-90C5-8F7F44305C3D}" type="presOf" srcId="{1DF26D69-90A6-4366-A46C-9CB160D5A41E}" destId="{88033D75-9975-464C-9134-12925361225A}" srcOrd="0" destOrd="0" presId="urn:microsoft.com/office/officeart/2005/8/layout/vList2"/>
    <dgm:cxn modelId="{39093FB2-337E-438C-BC7F-00BE3551CF3E}" type="presOf" srcId="{8EFAB854-F16B-4EFA-A13B-1805F5B123CB}" destId="{0EA323F1-8E0C-443B-96FD-141E8226A081}" srcOrd="0" destOrd="0" presId="urn:microsoft.com/office/officeart/2005/8/layout/vList2"/>
    <dgm:cxn modelId="{80120F10-194D-4D2E-A75A-1090740C849D}" srcId="{1DF26D69-90A6-4366-A46C-9CB160D5A41E}" destId="{A93255BB-1D64-4E11-BBCB-922C142E3B65}" srcOrd="5" destOrd="0" parTransId="{84846DE8-776D-4201-AA46-A617D984A840}" sibTransId="{4F069586-3DC5-43AF-8FB3-92FA7D251734}"/>
    <dgm:cxn modelId="{1EBA9EEF-6AED-42FA-9C44-7124DB9A7F78}" type="presParOf" srcId="{88033D75-9975-464C-9134-12925361225A}" destId="{75CACA9D-61F6-4B34-8D13-56E9851F2694}" srcOrd="0" destOrd="0" presId="urn:microsoft.com/office/officeart/2005/8/layout/vList2"/>
    <dgm:cxn modelId="{55CB3700-D90B-4EAE-B24B-1A7294C48D07}" type="presParOf" srcId="{88033D75-9975-464C-9134-12925361225A}" destId="{B1752E57-5E1C-426E-B607-B66BFEAA9465}" srcOrd="1" destOrd="0" presId="urn:microsoft.com/office/officeart/2005/8/layout/vList2"/>
    <dgm:cxn modelId="{7B0635D7-253D-4649-9539-C22A7D1BB6DD}" type="presParOf" srcId="{88033D75-9975-464C-9134-12925361225A}" destId="{7792E6AF-0FB8-4C21-A8AF-1D9EB2CBB2B1}" srcOrd="2" destOrd="0" presId="urn:microsoft.com/office/officeart/2005/8/layout/vList2"/>
    <dgm:cxn modelId="{B0F8FB26-7D23-459F-85A3-8ECD7F92B976}" type="presParOf" srcId="{88033D75-9975-464C-9134-12925361225A}" destId="{4836EB03-2774-430E-A1DC-002C99C35906}" srcOrd="3" destOrd="0" presId="urn:microsoft.com/office/officeart/2005/8/layout/vList2"/>
    <dgm:cxn modelId="{D032DDDA-EAFB-41C1-A2A5-C181E31EC4FE}" type="presParOf" srcId="{88033D75-9975-464C-9134-12925361225A}" destId="{EF5193BE-15A8-43A4-9CE8-49A3A5418EBB}" srcOrd="4" destOrd="0" presId="urn:microsoft.com/office/officeart/2005/8/layout/vList2"/>
    <dgm:cxn modelId="{74DEE290-5003-42B3-B843-A2A571D93F43}" type="presParOf" srcId="{88033D75-9975-464C-9134-12925361225A}" destId="{0A5D403D-8B9C-4751-8261-E6F3CBA18401}" srcOrd="5" destOrd="0" presId="urn:microsoft.com/office/officeart/2005/8/layout/vList2"/>
    <dgm:cxn modelId="{92BAFE32-52B0-4DD7-81D0-95FA23149322}" type="presParOf" srcId="{88033D75-9975-464C-9134-12925361225A}" destId="{0EA323F1-8E0C-443B-96FD-141E8226A081}" srcOrd="6" destOrd="0" presId="urn:microsoft.com/office/officeart/2005/8/layout/vList2"/>
    <dgm:cxn modelId="{D45DEA9F-485F-410F-96D9-29C10A6374A3}" type="presParOf" srcId="{88033D75-9975-464C-9134-12925361225A}" destId="{CCD4DFF4-FF76-4A3C-B03B-82A862101D4A}" srcOrd="7" destOrd="0" presId="urn:microsoft.com/office/officeart/2005/8/layout/vList2"/>
    <dgm:cxn modelId="{6351517B-309D-43B1-8BD0-415F52B8B5AE}" type="presParOf" srcId="{88033D75-9975-464C-9134-12925361225A}" destId="{2859FC86-493F-4970-B70D-572DC760946B}" srcOrd="8" destOrd="0" presId="urn:microsoft.com/office/officeart/2005/8/layout/vList2"/>
    <dgm:cxn modelId="{2580EC15-9F06-4A01-A561-A05153A17A66}" type="presParOf" srcId="{88033D75-9975-464C-9134-12925361225A}" destId="{8EA3AFF5-AF49-4F49-AF5B-74BDD4FE9C9E}" srcOrd="9" destOrd="0" presId="urn:microsoft.com/office/officeart/2005/8/layout/vList2"/>
    <dgm:cxn modelId="{94DB69B2-52AA-4AE4-BEF2-DE6DD200C2FE}" type="presParOf" srcId="{88033D75-9975-464C-9134-12925361225A}" destId="{D027DA45-F784-441D-B7D0-07858AFCEE38}" srcOrd="10" destOrd="0" presId="urn:microsoft.com/office/officeart/2005/8/layout/vList2"/>
    <dgm:cxn modelId="{F6CD01B5-95C1-418A-8839-829522462897}" type="presParOf" srcId="{88033D75-9975-464C-9134-12925361225A}" destId="{62DA4025-B831-4701-BF00-C7939F57D1D7}" srcOrd="11" destOrd="0" presId="urn:microsoft.com/office/officeart/2005/8/layout/vList2"/>
    <dgm:cxn modelId="{B283C2BF-BA22-4DB1-9FDE-7250C0B0B5A5}" type="presParOf" srcId="{88033D75-9975-464C-9134-12925361225A}" destId="{76790EE1-5CA3-430C-ABC7-B723D4099DF9}" srcOrd="12"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47407-C999-4F9E-B29D-689B38AFF42A}" type="datetimeFigureOut">
              <a:rPr lang="en-IN" smtClean="0"/>
              <a:pPr/>
              <a:t>30-09-2015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79DF0-DB59-4631-9128-59AD15264854}" type="slidenum">
              <a:rPr lang="en-IN" smtClean="0"/>
              <a:pPr/>
              <a:t>‹#›</a:t>
            </a:fld>
            <a:endParaRPr lang="en-IN"/>
          </a:p>
        </p:txBody>
      </p:sp>
    </p:spTree>
    <p:extLst>
      <p:ext uri="{BB962C8B-B14F-4D97-AF65-F5344CB8AC3E}">
        <p14:creationId xmlns="" xmlns:p14="http://schemas.microsoft.com/office/powerpoint/2010/main" val="6963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Underconsumption</a:t>
            </a:r>
            <a:r>
              <a:rPr lang="en-US" dirty="0" smtClean="0"/>
              <a:t>: iron deficiency</a:t>
            </a:r>
            <a:r>
              <a:rPr lang="en-US" baseline="0" dirty="0" smtClean="0"/>
              <a:t> </a:t>
            </a:r>
            <a:r>
              <a:rPr lang="en-US" baseline="0" dirty="0" err="1" smtClean="0"/>
              <a:t>anaemia</a:t>
            </a:r>
            <a:r>
              <a:rPr lang="en-US" baseline="0" dirty="0" smtClean="0"/>
              <a:t>, calcium inadequacies making the child to become more prone for </a:t>
            </a:r>
            <a:r>
              <a:rPr lang="en-US" baseline="0" dirty="0" err="1" smtClean="0"/>
              <a:t>osteopetrosis</a:t>
            </a:r>
            <a:r>
              <a:rPr lang="en-US" baseline="0" dirty="0" smtClean="0"/>
              <a:t> at an elderly age. Zinc inadequacies may result in dwarfism, hypogonadism and delayed sexual maturation. Its also needed for proper wound healing. Also neonatal vitamin A deficiency may cause defective formation of teeth. Acute deficiencies of ascorbic acid/ folic acid can severely alter epithelial functions, particularly </a:t>
            </a:r>
            <a:r>
              <a:rPr lang="en-US" baseline="0" dirty="0" err="1" smtClean="0"/>
              <a:t>sulcular</a:t>
            </a:r>
            <a:r>
              <a:rPr lang="en-US" baseline="0" dirty="0" smtClean="0"/>
              <a:t> epithelium as found by </a:t>
            </a:r>
            <a:r>
              <a:rPr lang="en-US" baseline="0" dirty="0" err="1" smtClean="0"/>
              <a:t>Alfano</a:t>
            </a:r>
            <a:r>
              <a:rPr lang="en-US" baseline="0" dirty="0" smtClean="0"/>
              <a:t> et al. </a:t>
            </a:r>
          </a:p>
          <a:p>
            <a:r>
              <a:rPr lang="en-US" baseline="0" dirty="0" smtClean="0"/>
              <a:t>Severe Vitamin C deficiency causes petechial hemorrhages, tenderness of lower extremities and swelling of joints. Bone is thin and bone </a:t>
            </a:r>
            <a:r>
              <a:rPr lang="en-US" baseline="0" dirty="0" err="1" smtClean="0"/>
              <a:t>trabeculation</a:t>
            </a:r>
            <a:r>
              <a:rPr lang="en-US" baseline="0" dirty="0" smtClean="0"/>
              <a:t> is diminished. Failure of </a:t>
            </a:r>
            <a:r>
              <a:rPr lang="en-US" baseline="0" dirty="0" err="1" smtClean="0"/>
              <a:t>odontoblast</a:t>
            </a:r>
            <a:r>
              <a:rPr lang="en-US" baseline="0" dirty="0" smtClean="0"/>
              <a:t> to form osteoid at the epiphyseal plate. Teeth are qualitatively and quantitatively defective.</a:t>
            </a:r>
          </a:p>
          <a:p>
            <a:r>
              <a:rPr lang="en-US" baseline="0" dirty="0" smtClean="0"/>
              <a:t>Vitamin A,C,D </a:t>
            </a:r>
            <a:r>
              <a:rPr lang="en-US" baseline="0" dirty="0" err="1" smtClean="0"/>
              <a:t>defi</a:t>
            </a:r>
            <a:r>
              <a:rPr lang="en-US" baseline="0" dirty="0" smtClean="0"/>
              <a:t> cause enamel hypoplasia. </a:t>
            </a:r>
          </a:p>
          <a:p>
            <a:r>
              <a:rPr lang="en-US" baseline="0" dirty="0" smtClean="0"/>
              <a:t>Increased fat consumption may make kids prone to hypercholesterolemia, also obesity…but one should not skip </a:t>
            </a:r>
            <a:r>
              <a:rPr lang="en-US" baseline="0" dirty="0" smtClean="0"/>
              <a:t>breakfast .. eating </a:t>
            </a:r>
            <a:r>
              <a:rPr lang="en-US" baseline="0" dirty="0" smtClean="0"/>
              <a:t>breakfast helps to reduce dietary fat intake and minimizes impulsive snacking, thereby contributing to overall weight reduction program.</a:t>
            </a:r>
          </a:p>
          <a:p>
            <a:r>
              <a:rPr lang="en-US" baseline="0" dirty="0" smtClean="0"/>
              <a:t>Anorexia nervosa – characterized by self-imposed weight loss, amenorrhea and a distorted attitude toward eating and body weight. Bulimia nervosa characterized by binge eating and invariably self-induced vomiting. </a:t>
            </a:r>
            <a:endParaRPr lang="en-IN" dirty="0"/>
          </a:p>
        </p:txBody>
      </p:sp>
      <p:sp>
        <p:nvSpPr>
          <p:cNvPr id="4" name="Slide Number Placeholder 3"/>
          <p:cNvSpPr>
            <a:spLocks noGrp="1"/>
          </p:cNvSpPr>
          <p:nvPr>
            <p:ph type="sldNum" sz="quarter" idx="10"/>
          </p:nvPr>
        </p:nvSpPr>
        <p:spPr/>
        <p:txBody>
          <a:bodyPr/>
          <a:lstStyle/>
          <a:p>
            <a:fld id="{BCA8D569-1B82-405F-8A43-85A92F4D74D1}" type="slidenum">
              <a:rPr lang="en-IN" smtClean="0"/>
              <a:pPr/>
              <a:t>2</a:t>
            </a:fld>
            <a:endParaRPr lang="en-IN"/>
          </a:p>
        </p:txBody>
      </p:sp>
    </p:spTree>
    <p:extLst>
      <p:ext uri="{BB962C8B-B14F-4D97-AF65-F5344CB8AC3E}">
        <p14:creationId xmlns="" xmlns:p14="http://schemas.microsoft.com/office/powerpoint/2010/main" val="245889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sugars…foods like honey,</a:t>
            </a:r>
            <a:r>
              <a:rPr lang="en-US" baseline="0" dirty="0" smtClean="0"/>
              <a:t> raisin, figs </a:t>
            </a:r>
            <a:r>
              <a:rPr lang="en-US" baseline="0" dirty="0" err="1" smtClean="0"/>
              <a:t>etc</a:t>
            </a:r>
            <a:endParaRPr lang="en-IN" dirty="0"/>
          </a:p>
        </p:txBody>
      </p:sp>
      <p:sp>
        <p:nvSpPr>
          <p:cNvPr id="4" name="Slide Number Placeholder 3"/>
          <p:cNvSpPr>
            <a:spLocks noGrp="1"/>
          </p:cNvSpPr>
          <p:nvPr>
            <p:ph type="sldNum" sz="quarter" idx="10"/>
          </p:nvPr>
        </p:nvSpPr>
        <p:spPr/>
        <p:txBody>
          <a:bodyPr/>
          <a:lstStyle/>
          <a:p>
            <a:fld id="{BCA8D569-1B82-405F-8A43-85A92F4D74D1}" type="slidenum">
              <a:rPr lang="en-IN" smtClean="0"/>
              <a:pPr/>
              <a:t>13</a:t>
            </a:fld>
            <a:endParaRPr lang="en-IN"/>
          </a:p>
        </p:txBody>
      </p:sp>
    </p:spTree>
    <p:extLst>
      <p:ext uri="{BB962C8B-B14F-4D97-AF65-F5344CB8AC3E}">
        <p14:creationId xmlns="" xmlns:p14="http://schemas.microsoft.com/office/powerpoint/2010/main" val="168351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Classify the foods</a:t>
            </a:r>
            <a:r>
              <a:rPr lang="en-US" baseline="0" dirty="0" smtClean="0"/>
              <a:t> in the </a:t>
            </a:r>
            <a:r>
              <a:rPr lang="en-US" baseline="0" dirty="0" err="1" smtClean="0"/>
              <a:t>diet..on</a:t>
            </a:r>
            <a:r>
              <a:rPr lang="en-US" baseline="0" dirty="0" smtClean="0"/>
              <a:t> a ordinary weekday…each sweet taken at a gap of 20 minutes can be considered as a separate episode. </a:t>
            </a:r>
          </a:p>
        </p:txBody>
      </p:sp>
      <p:sp>
        <p:nvSpPr>
          <p:cNvPr id="4" name="Slide Number Placeholder 3"/>
          <p:cNvSpPr>
            <a:spLocks noGrp="1"/>
          </p:cNvSpPr>
          <p:nvPr>
            <p:ph type="sldNum" sz="quarter" idx="10"/>
          </p:nvPr>
        </p:nvSpPr>
        <p:spPr/>
        <p:txBody>
          <a:bodyPr/>
          <a:lstStyle/>
          <a:p>
            <a:fld id="{BCA8D569-1B82-405F-8A43-85A92F4D74D1}" type="slidenum">
              <a:rPr lang="en-IN" smtClean="0"/>
              <a:pPr/>
              <a:t>15</a:t>
            </a:fld>
            <a:endParaRPr lang="en-IN"/>
          </a:p>
        </p:txBody>
      </p:sp>
    </p:spTree>
    <p:extLst>
      <p:ext uri="{BB962C8B-B14F-4D97-AF65-F5344CB8AC3E}">
        <p14:creationId xmlns="" xmlns:p14="http://schemas.microsoft.com/office/powerpoint/2010/main" val="289726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Barely adequate/</a:t>
            </a:r>
            <a:r>
              <a:rPr lang="en-US" baseline="0" dirty="0" smtClean="0"/>
              <a:t> not adequate…one needs to do nutrition counseling</a:t>
            </a:r>
          </a:p>
          <a:p>
            <a:r>
              <a:rPr lang="en-US" baseline="0" dirty="0" smtClean="0"/>
              <a:t>If sweet score falls in watch out zone…improvements are required!</a:t>
            </a:r>
            <a:endParaRPr lang="en-IN" dirty="0"/>
          </a:p>
        </p:txBody>
      </p:sp>
      <p:sp>
        <p:nvSpPr>
          <p:cNvPr id="4" name="Slide Number Placeholder 3"/>
          <p:cNvSpPr>
            <a:spLocks noGrp="1"/>
          </p:cNvSpPr>
          <p:nvPr>
            <p:ph type="sldNum" sz="quarter" idx="10"/>
          </p:nvPr>
        </p:nvSpPr>
        <p:spPr/>
        <p:txBody>
          <a:bodyPr/>
          <a:lstStyle/>
          <a:p>
            <a:fld id="{BCA8D569-1B82-405F-8A43-85A92F4D74D1}" type="slidenum">
              <a:rPr lang="en-IN" smtClean="0"/>
              <a:pPr/>
              <a:t>16</a:t>
            </a:fld>
            <a:endParaRPr lang="en-IN"/>
          </a:p>
        </p:txBody>
      </p:sp>
    </p:spTree>
    <p:extLst>
      <p:ext uri="{BB962C8B-B14F-4D97-AF65-F5344CB8AC3E}">
        <p14:creationId xmlns="" xmlns:p14="http://schemas.microsoft.com/office/powerpoint/2010/main" val="31138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tool</a:t>
            </a:r>
          </a:p>
          <a:p>
            <a:r>
              <a:rPr lang="en-US" dirty="0" smtClean="0"/>
              <a:t>Giving + receiving – information</a:t>
            </a:r>
          </a:p>
          <a:p>
            <a:r>
              <a:rPr lang="en-US" dirty="0" smtClean="0"/>
              <a:t>3 rules for effective communication-</a:t>
            </a:r>
          </a:p>
          <a:p>
            <a:endParaRPr lang="en-US" dirty="0" smtClean="0"/>
          </a:p>
          <a:p>
            <a:r>
              <a:rPr lang="en-US" dirty="0" smtClean="0"/>
              <a:t>Face to face interview keeping eye contact</a:t>
            </a:r>
          </a:p>
          <a:p>
            <a:pPr>
              <a:buNone/>
            </a:pPr>
            <a:endParaRPr lang="en-US" dirty="0" smtClean="0"/>
          </a:p>
          <a:p>
            <a:r>
              <a:rPr lang="en-US" dirty="0" smtClean="0"/>
              <a:t>Verbal/non verbal</a:t>
            </a:r>
          </a:p>
          <a:p>
            <a:pPr>
              <a:buNone/>
            </a:pPr>
            <a:endParaRPr lang="en-US" dirty="0" smtClean="0"/>
          </a:p>
          <a:p>
            <a:r>
              <a:rPr lang="en-US" dirty="0" smtClean="0"/>
              <a:t>Personalization of message according to patients needs and level of understanding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6682FD-5506-4780-97C6-0FFD893F8012}"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omic Sans MS" pitchFamily="66" charset="0"/>
              </a:rPr>
              <a:t>Interview should be relaxed &amp; help patient…</a:t>
            </a:r>
          </a:p>
          <a:p>
            <a:endParaRPr lang="en-US" sz="1200" b="1" dirty="0" smtClean="0">
              <a:latin typeface="Comic Sans MS" pitchFamily="66" charset="0"/>
            </a:endParaRPr>
          </a:p>
          <a:p>
            <a:r>
              <a:rPr lang="en-US" sz="1200" b="1" dirty="0" smtClean="0">
                <a:latin typeface="Comic Sans MS" pitchFamily="66" charset="0"/>
              </a:rPr>
              <a:t>Brief introductory statements…</a:t>
            </a:r>
          </a:p>
          <a:p>
            <a:endParaRPr lang="en-US" sz="1200" b="1" dirty="0" smtClean="0">
              <a:latin typeface="Comic Sans MS" pitchFamily="66" charset="0"/>
            </a:endParaRPr>
          </a:p>
          <a:p>
            <a:r>
              <a:rPr lang="en-US" sz="1200" b="1" dirty="0" smtClean="0">
                <a:latin typeface="Comic Sans MS" pitchFamily="66" charset="0"/>
              </a:rPr>
              <a:t>Ask questions that are encourage…</a:t>
            </a:r>
          </a:p>
          <a:p>
            <a:endParaRPr lang="en-US" sz="1200" b="1" dirty="0" smtClean="0">
              <a:latin typeface="Comic Sans MS" pitchFamily="66" charset="0"/>
            </a:endParaRPr>
          </a:p>
          <a:p>
            <a:r>
              <a:rPr lang="en-US" sz="1200" b="1" dirty="0" smtClean="0">
                <a:latin typeface="Comic Sans MS" pitchFamily="66" charset="0"/>
              </a:rPr>
              <a:t>Allow patient to talk freely.</a:t>
            </a:r>
          </a:p>
          <a:p>
            <a:endParaRPr lang="en-US" sz="1200" b="1" dirty="0" smtClean="0">
              <a:latin typeface="Comic Sans MS" pitchFamily="66" charset="0"/>
            </a:endParaRPr>
          </a:p>
          <a:p>
            <a:r>
              <a:rPr lang="en-US" sz="1200" b="1" dirty="0" smtClean="0">
                <a:latin typeface="Comic Sans MS" pitchFamily="66" charset="0"/>
              </a:rPr>
              <a:t>Listen before speaking.</a:t>
            </a:r>
          </a:p>
          <a:p>
            <a:endParaRPr lang="en-US" sz="1200" b="1" dirty="0" smtClean="0">
              <a:latin typeface="Comic Sans MS" pitchFamily="66" charset="0"/>
            </a:endParaRPr>
          </a:p>
          <a:p>
            <a:r>
              <a:rPr lang="en-US" sz="1200" b="1" dirty="0" smtClean="0">
                <a:latin typeface="Comic Sans MS" pitchFamily="66" charset="0"/>
              </a:rPr>
              <a:t>Encouraging &amp; sympathetic</a:t>
            </a:r>
          </a:p>
          <a:p>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20</a:t>
            </a:fld>
            <a:endParaRPr lang="en-IN"/>
          </a:p>
        </p:txBody>
      </p:sp>
    </p:spTree>
    <p:extLst>
      <p:ext uri="{BB962C8B-B14F-4D97-AF65-F5344CB8AC3E}">
        <p14:creationId xmlns="" xmlns:p14="http://schemas.microsoft.com/office/powerpoint/2010/main" val="169672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education Is more than simply giving information, it requires the presentation of information with sufficient impact to stimulate</a:t>
            </a:r>
            <a:r>
              <a:rPr lang="en-US" baseline="0" dirty="0" smtClean="0"/>
              <a:t> action by learner.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just simply giving information but also presentation of information so as to have an impact strong enough to bring about the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num</a:t>
            </a:r>
            <a:r>
              <a:rPr lang="en-US" dirty="0" smtClean="0"/>
              <a:t> of teaching aids includes:</a:t>
            </a:r>
          </a:p>
          <a:p>
            <a:r>
              <a:rPr lang="en-US" i="1" dirty="0" smtClean="0">
                <a:latin typeface="Comic Sans MS" pitchFamily="66" charset="0"/>
              </a:rPr>
              <a:t>Booklets</a:t>
            </a:r>
          </a:p>
          <a:p>
            <a:r>
              <a:rPr lang="en-US" i="1" dirty="0" smtClean="0">
                <a:latin typeface="Comic Sans MS" pitchFamily="66" charset="0"/>
              </a:rPr>
              <a:t>Pamphlets</a:t>
            </a:r>
          </a:p>
          <a:p>
            <a:endParaRPr lang="en-US" i="1" dirty="0" smtClean="0">
              <a:latin typeface="Comic Sans MS" pitchFamily="66" charset="0"/>
            </a:endParaRPr>
          </a:p>
          <a:p>
            <a:r>
              <a:rPr lang="en-US" i="1" dirty="0" smtClean="0">
                <a:latin typeface="Comic Sans MS" pitchFamily="66" charset="0"/>
              </a:rPr>
              <a:t>Visual aids</a:t>
            </a:r>
          </a:p>
          <a:p>
            <a:endParaRPr lang="en-US" i="1" dirty="0" smtClean="0">
              <a:latin typeface="Comic Sans MS" pitchFamily="66" charset="0"/>
            </a:endParaRPr>
          </a:p>
          <a:p>
            <a:r>
              <a:rPr lang="en-US" i="1" dirty="0" smtClean="0">
                <a:latin typeface="Comic Sans MS" pitchFamily="66" charset="0"/>
              </a:rPr>
              <a:t>Blackboard &amp; chalk</a:t>
            </a:r>
          </a:p>
          <a:p>
            <a:r>
              <a:rPr lang="en-US" i="1" dirty="0" smtClean="0">
                <a:latin typeface="Comic Sans MS" pitchFamily="66" charset="0"/>
              </a:rPr>
              <a:t>Paper pad &amp; pencil</a:t>
            </a:r>
          </a:p>
          <a:p>
            <a:endParaRPr lang="en-IN" dirty="0" smtClean="0"/>
          </a:p>
          <a:p>
            <a:endParaRPr lang="en-US" dirty="0"/>
          </a:p>
        </p:txBody>
      </p:sp>
      <p:sp>
        <p:nvSpPr>
          <p:cNvPr id="4" name="Slide Number Placeholder 3"/>
          <p:cNvSpPr>
            <a:spLocks noGrp="1"/>
          </p:cNvSpPr>
          <p:nvPr>
            <p:ph type="sldNum" sz="quarter" idx="10"/>
          </p:nvPr>
        </p:nvSpPr>
        <p:spPr/>
        <p:txBody>
          <a:bodyPr/>
          <a:lstStyle/>
          <a:p>
            <a:fld id="{129FF51D-48F8-4F38-BE06-030A111B56B0}" type="slidenum">
              <a:rPr lang="en-US" smtClean="0"/>
              <a:pPr/>
              <a:t>21</a:t>
            </a:fld>
            <a:endParaRPr lang="en-US"/>
          </a:p>
        </p:txBody>
      </p:sp>
    </p:spTree>
    <p:extLst>
      <p:ext uri="{BB962C8B-B14F-4D97-AF65-F5344CB8AC3E}">
        <p14:creationId xmlns="" xmlns:p14="http://schemas.microsoft.com/office/powerpoint/2010/main" val="72364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90000"/>
              </a:lnSpc>
              <a:buFontTx/>
              <a:buAutoNum type="arabicPeriod"/>
            </a:pPr>
            <a:r>
              <a:rPr lang="en-US" sz="1200" b="1" dirty="0" smtClean="0">
                <a:solidFill>
                  <a:srgbClr val="660033"/>
                </a:solidFill>
                <a:latin typeface="Comic Sans MS" pitchFamily="66" charset="0"/>
              </a:rPr>
              <a:t>GATHER INFORMATION</a:t>
            </a:r>
          </a:p>
          <a:p>
            <a:pPr marL="609600" indent="-609600">
              <a:lnSpc>
                <a:spcPct val="90000"/>
              </a:lnSpc>
              <a:buFontTx/>
              <a:buAutoNum type="arabicPeriod"/>
            </a:pPr>
            <a:endParaRPr lang="en-US" sz="1200" b="1" dirty="0" smtClean="0">
              <a:solidFill>
                <a:srgbClr val="660033"/>
              </a:solidFill>
              <a:latin typeface="Comic Sans MS" pitchFamily="66" charset="0"/>
            </a:endParaRPr>
          </a:p>
          <a:p>
            <a:pPr marL="609600" indent="-609600">
              <a:lnSpc>
                <a:spcPct val="90000"/>
              </a:lnSpc>
              <a:buFontTx/>
              <a:buAutoNum type="arabicPeriod"/>
            </a:pPr>
            <a:r>
              <a:rPr lang="en-US" sz="1200" b="1" dirty="0" smtClean="0">
                <a:solidFill>
                  <a:srgbClr val="660033"/>
                </a:solidFill>
                <a:latin typeface="Comic Sans MS" pitchFamily="66" charset="0"/>
              </a:rPr>
              <a:t>EVALUATE &amp; INTERPRET INFORMATION</a:t>
            </a:r>
          </a:p>
          <a:p>
            <a:pPr marL="609600" indent="-609600">
              <a:lnSpc>
                <a:spcPct val="90000"/>
              </a:lnSpc>
              <a:buFontTx/>
              <a:buAutoNum type="arabicPeriod"/>
            </a:pPr>
            <a:endParaRPr lang="en-US" sz="1200" b="1" dirty="0" smtClean="0">
              <a:solidFill>
                <a:srgbClr val="660033"/>
              </a:solidFill>
              <a:latin typeface="Comic Sans MS" pitchFamily="66" charset="0"/>
            </a:endParaRPr>
          </a:p>
          <a:p>
            <a:pPr marL="609600" indent="-609600">
              <a:lnSpc>
                <a:spcPct val="90000"/>
              </a:lnSpc>
              <a:buFontTx/>
              <a:buAutoNum type="arabicPeriod"/>
            </a:pPr>
            <a:r>
              <a:rPr lang="en-US" sz="1200" b="1" dirty="0" smtClean="0">
                <a:solidFill>
                  <a:srgbClr val="660033"/>
                </a:solidFill>
                <a:latin typeface="Comic Sans MS" pitchFamily="66" charset="0"/>
              </a:rPr>
              <a:t>DEVELOP &amp; IMPLEMENT PLAN OF ACTION</a:t>
            </a:r>
          </a:p>
          <a:p>
            <a:pPr marL="609600" indent="-609600">
              <a:lnSpc>
                <a:spcPct val="90000"/>
              </a:lnSpc>
              <a:buFontTx/>
              <a:buAutoNum type="arabicPeriod"/>
            </a:pPr>
            <a:endParaRPr lang="en-US" sz="1200" b="1" dirty="0" smtClean="0">
              <a:solidFill>
                <a:srgbClr val="660033"/>
              </a:solidFill>
              <a:latin typeface="Comic Sans MS" pitchFamily="66" charset="0"/>
            </a:endParaRPr>
          </a:p>
          <a:p>
            <a:pPr marL="609600" indent="-609600">
              <a:lnSpc>
                <a:spcPct val="90000"/>
              </a:lnSpc>
              <a:buFontTx/>
              <a:buAutoNum type="arabicPeriod"/>
            </a:pPr>
            <a:r>
              <a:rPr lang="en-US" sz="1200" b="1" dirty="0" smtClean="0">
                <a:solidFill>
                  <a:srgbClr val="660033"/>
                </a:solidFill>
                <a:latin typeface="Comic Sans MS" pitchFamily="66" charset="0"/>
              </a:rPr>
              <a:t>SEEK ACTIVE PARTICIPATION OF PATIENT’S FAMILY</a:t>
            </a:r>
          </a:p>
          <a:p>
            <a:pPr marL="609600" indent="-609600">
              <a:lnSpc>
                <a:spcPct val="90000"/>
              </a:lnSpc>
              <a:buFontTx/>
              <a:buAutoNum type="arabicPeriod"/>
            </a:pPr>
            <a:endParaRPr lang="en-US" sz="1200" b="1" dirty="0" smtClean="0">
              <a:solidFill>
                <a:srgbClr val="660033"/>
              </a:solidFill>
              <a:latin typeface="Comic Sans MS" pitchFamily="66" charset="0"/>
            </a:endParaRPr>
          </a:p>
          <a:p>
            <a:pPr marL="609600" indent="-609600">
              <a:lnSpc>
                <a:spcPct val="90000"/>
              </a:lnSpc>
              <a:buFontTx/>
              <a:buAutoNum type="arabicPeriod"/>
            </a:pPr>
            <a:r>
              <a:rPr lang="en-US" sz="1200" b="1" dirty="0" smtClean="0">
                <a:solidFill>
                  <a:srgbClr val="660033"/>
                </a:solidFill>
                <a:latin typeface="Comic Sans MS" pitchFamily="66" charset="0"/>
              </a:rPr>
              <a:t>FOLLOW UP TO ASSESS THE PROGRESS MADE</a:t>
            </a:r>
          </a:p>
          <a:p>
            <a:endParaRPr lang="en-US" b="1" dirty="0" smtClean="0"/>
          </a:p>
          <a:p>
            <a:r>
              <a:rPr lang="en-US" dirty="0" smtClean="0"/>
              <a:t>Gather information- likes/dislikes</a:t>
            </a:r>
          </a:p>
          <a:p>
            <a:pPr>
              <a:buNone/>
            </a:pPr>
            <a:endParaRPr lang="en-US" dirty="0" smtClean="0"/>
          </a:p>
          <a:p>
            <a:r>
              <a:rPr lang="en-US" dirty="0" smtClean="0"/>
              <a:t>Evaluate and interpret information-adequacy of the diet and eating habits...</a:t>
            </a:r>
          </a:p>
          <a:p>
            <a:pPr>
              <a:buNone/>
            </a:pPr>
            <a:endParaRPr lang="en-US" dirty="0" smtClean="0"/>
          </a:p>
          <a:p>
            <a:r>
              <a:rPr lang="en-US" dirty="0" smtClean="0"/>
              <a:t>Development and implementation of the plan- qualitative modifications.</a:t>
            </a:r>
          </a:p>
          <a:p>
            <a:pPr>
              <a:buNone/>
            </a:pPr>
            <a:endParaRPr lang="en-US" dirty="0" smtClean="0"/>
          </a:p>
          <a:p>
            <a:r>
              <a:rPr lang="en-US" dirty="0" smtClean="0"/>
              <a:t>Participation of the patients family.</a:t>
            </a:r>
          </a:p>
          <a:p>
            <a:pPr>
              <a:buNone/>
            </a:pPr>
            <a:endParaRPr lang="en-US" dirty="0" smtClean="0"/>
          </a:p>
          <a:p>
            <a:r>
              <a:rPr lang="en-US" dirty="0" smtClean="0"/>
              <a:t>Follow up.</a:t>
            </a:r>
          </a:p>
          <a:p>
            <a:endParaRPr lang="en-IN" b="1"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23</a:t>
            </a:fld>
            <a:endParaRPr lang="en-IN"/>
          </a:p>
        </p:txBody>
      </p:sp>
    </p:spTree>
    <p:extLst>
      <p:ext uri="{BB962C8B-B14F-4D97-AF65-F5344CB8AC3E}">
        <p14:creationId xmlns="" xmlns:p14="http://schemas.microsoft.com/office/powerpoint/2010/main" val="418620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Pursue diary for completion</a:t>
            </a:r>
          </a:p>
          <a:p>
            <a:pPr>
              <a:buFont typeface="Arial" panose="020B0604020202020204" pitchFamily="34" charset="0"/>
              <a:buNone/>
            </a:pPr>
            <a:endParaRPr lang="en-US" dirty="0" smtClean="0"/>
          </a:p>
          <a:p>
            <a:r>
              <a:rPr lang="en-US" dirty="0" smtClean="0"/>
              <a:t>Diaries are often inadequate- keep your eyes and ears open.</a:t>
            </a:r>
          </a:p>
          <a:p>
            <a:endParaRPr lang="en-US" dirty="0" smtClean="0"/>
          </a:p>
          <a:p>
            <a:r>
              <a:rPr lang="en-US" dirty="0" smtClean="0"/>
              <a:t>What if patient forgets the diary!!!</a:t>
            </a:r>
          </a:p>
          <a:p>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28</a:t>
            </a:fld>
            <a:endParaRPr lang="en-IN"/>
          </a:p>
        </p:txBody>
      </p:sp>
    </p:spTree>
    <p:extLst>
      <p:ext uri="{BB962C8B-B14F-4D97-AF65-F5344CB8AC3E}">
        <p14:creationId xmlns="" xmlns:p14="http://schemas.microsoft.com/office/powerpoint/2010/main" val="34979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Pursue diary for completion</a:t>
            </a:r>
          </a:p>
          <a:p>
            <a:pPr>
              <a:buFont typeface="Arial" panose="020B0604020202020204" pitchFamily="34" charset="0"/>
              <a:buNone/>
            </a:pPr>
            <a:endParaRPr lang="en-US" dirty="0" smtClean="0"/>
          </a:p>
          <a:p>
            <a:r>
              <a:rPr lang="en-US" dirty="0" smtClean="0"/>
              <a:t>Diaries are often inadequate- keep your eyes and ears open.</a:t>
            </a:r>
          </a:p>
          <a:p>
            <a:endParaRPr lang="en-US" dirty="0" smtClean="0"/>
          </a:p>
          <a:p>
            <a:r>
              <a:rPr lang="en-US" dirty="0" smtClean="0"/>
              <a:t>What if patient forgets the diary!!!</a:t>
            </a:r>
          </a:p>
          <a:p>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34</a:t>
            </a:fld>
            <a:endParaRPr lang="en-IN"/>
          </a:p>
        </p:txBody>
      </p:sp>
    </p:spTree>
    <p:extLst>
      <p:ext uri="{BB962C8B-B14F-4D97-AF65-F5344CB8AC3E}">
        <p14:creationId xmlns="" xmlns:p14="http://schemas.microsoft.com/office/powerpoint/2010/main" val="34979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Garn the above mentioned all four factors influence desires of each person.</a:t>
            </a:r>
          </a:p>
          <a:p>
            <a:r>
              <a:rPr lang="en-US" dirty="0" smtClean="0"/>
              <a:t>A person passes through four preliminary decision stages in changing a dietary pattern.</a:t>
            </a:r>
          </a:p>
          <a:p>
            <a:r>
              <a:rPr lang="en-US" dirty="0" smtClean="0"/>
              <a:t>Awareness-is recognition that</a:t>
            </a:r>
            <a:r>
              <a:rPr lang="en-US" baseline="0" dirty="0" smtClean="0"/>
              <a:t> a problem exist, but without an inclination to solve it</a:t>
            </a:r>
          </a:p>
          <a:p>
            <a:r>
              <a:rPr lang="en-US" baseline="0" dirty="0" smtClean="0"/>
              <a:t>Interest- greater degree of awareness but with no inclination to act</a:t>
            </a:r>
          </a:p>
          <a:p>
            <a:r>
              <a:rPr lang="en-US" baseline="0" dirty="0" smtClean="0"/>
              <a:t>Involvement- interest n definite intention to act</a:t>
            </a:r>
          </a:p>
          <a:p>
            <a:r>
              <a:rPr lang="en-US" baseline="0" dirty="0" smtClean="0"/>
              <a:t>Action- trial performance</a:t>
            </a:r>
          </a:p>
          <a:p>
            <a:r>
              <a:rPr lang="en-US" baseline="0" dirty="0" smtClean="0"/>
              <a:t>Habit- commitment to perform this action regularly over a sustained period of time</a:t>
            </a:r>
            <a:endParaRPr lang="en-US" dirty="0"/>
          </a:p>
        </p:txBody>
      </p:sp>
      <p:sp>
        <p:nvSpPr>
          <p:cNvPr id="4" name="Slide Number Placeholder 3"/>
          <p:cNvSpPr>
            <a:spLocks noGrp="1"/>
          </p:cNvSpPr>
          <p:nvPr>
            <p:ph type="sldNum" sz="quarter" idx="10"/>
          </p:nvPr>
        </p:nvSpPr>
        <p:spPr/>
        <p:txBody>
          <a:bodyPr/>
          <a:lstStyle/>
          <a:p>
            <a:fld id="{129FF51D-48F8-4F38-BE06-030A111B56B0}" type="slidenum">
              <a:rPr lang="en-US" smtClean="0"/>
              <a:pPr/>
              <a:t>36</a:t>
            </a:fld>
            <a:endParaRPr lang="en-US"/>
          </a:p>
        </p:txBody>
      </p:sp>
    </p:spTree>
    <p:extLst>
      <p:ext uri="{BB962C8B-B14F-4D97-AF65-F5344CB8AC3E}">
        <p14:creationId xmlns="" xmlns:p14="http://schemas.microsoft.com/office/powerpoint/2010/main" val="70231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Shaw stated that…</a:t>
            </a:r>
            <a:r>
              <a:rPr lang="en-US" sz="1200"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The frequency of eating, the amount of food retained in the mouth particularly on tooth surfaces and length of time that food residues are retained in critical areas are more important than the total amount of sugars consumed.”</a:t>
            </a:r>
          </a:p>
          <a:p>
            <a:endParaRPr lang="en-US" dirty="0" smtClean="0"/>
          </a:p>
          <a:p>
            <a:r>
              <a:rPr lang="en-US" dirty="0" smtClean="0"/>
              <a:t>Involves giving advice on food selection based on the </a:t>
            </a:r>
            <a:r>
              <a:rPr lang="en-US" dirty="0" err="1" smtClean="0"/>
              <a:t>individ</a:t>
            </a:r>
            <a:r>
              <a:rPr lang="en-US" dirty="0" smtClean="0"/>
              <a:t> reason for liking or not liking certain food.</a:t>
            </a:r>
            <a:endParaRPr lang="en-IN" dirty="0"/>
          </a:p>
        </p:txBody>
      </p:sp>
      <p:sp>
        <p:nvSpPr>
          <p:cNvPr id="4" name="Slide Number Placeholder 3"/>
          <p:cNvSpPr>
            <a:spLocks noGrp="1"/>
          </p:cNvSpPr>
          <p:nvPr>
            <p:ph type="sldNum" sz="quarter" idx="10"/>
          </p:nvPr>
        </p:nvSpPr>
        <p:spPr/>
        <p:txBody>
          <a:bodyPr/>
          <a:lstStyle/>
          <a:p>
            <a:fld id="{BCA8D569-1B82-405F-8A43-85A92F4D74D1}" type="slidenum">
              <a:rPr lang="en-IN" smtClean="0"/>
              <a:pPr/>
              <a:t>3</a:t>
            </a:fld>
            <a:endParaRPr lang="en-IN"/>
          </a:p>
        </p:txBody>
      </p:sp>
    </p:spTree>
    <p:extLst>
      <p:ext uri="{BB962C8B-B14F-4D97-AF65-F5344CB8AC3E}">
        <p14:creationId xmlns="" xmlns:p14="http://schemas.microsoft.com/office/powerpoint/2010/main" val="193256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37</a:t>
            </a:fld>
            <a:endParaRPr lang="en-IN"/>
          </a:p>
        </p:txBody>
      </p:sp>
    </p:spTree>
    <p:extLst>
      <p:ext uri="{BB962C8B-B14F-4D97-AF65-F5344CB8AC3E}">
        <p14:creationId xmlns="" xmlns:p14="http://schemas.microsoft.com/office/powerpoint/2010/main" val="265084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Basal metabolic rate- number of kilocalories expended by the organism per square meter of the body surface per hour .</a:t>
            </a:r>
          </a:p>
          <a:p>
            <a:endParaRPr lang="en-IN"/>
          </a:p>
        </p:txBody>
      </p:sp>
      <p:sp>
        <p:nvSpPr>
          <p:cNvPr id="4" name="Slide Number Placeholder 3"/>
          <p:cNvSpPr>
            <a:spLocks noGrp="1"/>
          </p:cNvSpPr>
          <p:nvPr>
            <p:ph type="sldNum" sz="quarter" idx="10"/>
          </p:nvPr>
        </p:nvSpPr>
        <p:spPr/>
        <p:txBody>
          <a:bodyPr/>
          <a:lstStyle/>
          <a:p>
            <a:fld id="{72479DF0-DB59-4631-9128-59AD15264854}" type="slidenum">
              <a:rPr lang="en-IN" smtClean="0"/>
              <a:pPr/>
              <a:t>38</a:t>
            </a:fld>
            <a:endParaRPr lang="en-IN"/>
          </a:p>
        </p:txBody>
      </p:sp>
    </p:spTree>
    <p:extLst>
      <p:ext uri="{BB962C8B-B14F-4D97-AF65-F5344CB8AC3E}">
        <p14:creationId xmlns="" xmlns:p14="http://schemas.microsoft.com/office/powerpoint/2010/main" val="254013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objective of dietary </a:t>
            </a:r>
            <a:r>
              <a:rPr lang="en-US" dirty="0" err="1" smtClean="0"/>
              <a:t>councelling</a:t>
            </a:r>
            <a:r>
              <a:rPr lang="en-US" dirty="0" smtClean="0"/>
              <a:t> in pediatric oral health is caries prevention</a:t>
            </a:r>
          </a:p>
          <a:p>
            <a:r>
              <a:rPr lang="en-US" dirty="0" smtClean="0"/>
              <a:t>Every</a:t>
            </a:r>
            <a:r>
              <a:rPr lang="en-US" baseline="0" dirty="0" smtClean="0"/>
              <a:t> dental patients diet should be screened &amp; age appropriate anticipatory guidance should be provided</a:t>
            </a:r>
          </a:p>
          <a:p>
            <a:r>
              <a:rPr lang="en-US" baseline="0" dirty="0" smtClean="0"/>
              <a:t>Correction of diet imbalance, that could affect the patients general health &amp; sometimes reflect his oral health</a:t>
            </a:r>
            <a:endParaRPr lang="en-US" dirty="0" smtClean="0"/>
          </a:p>
          <a:p>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4</a:t>
            </a:fld>
            <a:endParaRPr lang="en-IN"/>
          </a:p>
        </p:txBody>
      </p:sp>
    </p:spTree>
    <p:extLst>
      <p:ext uri="{BB962C8B-B14F-4D97-AF65-F5344CB8AC3E}">
        <p14:creationId xmlns="" xmlns:p14="http://schemas.microsoft.com/office/powerpoint/2010/main" val="258610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nizel</a:t>
            </a:r>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5</a:t>
            </a:fld>
            <a:endParaRPr lang="en-IN"/>
          </a:p>
        </p:txBody>
      </p:sp>
    </p:spTree>
    <p:extLst>
      <p:ext uri="{BB962C8B-B14F-4D97-AF65-F5344CB8AC3E}">
        <p14:creationId xmlns="" xmlns:p14="http://schemas.microsoft.com/office/powerpoint/2010/main" val="304821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Diet counselling won’t work with all types</a:t>
            </a:r>
            <a:r>
              <a:rPr lang="en-US" baseline="0" dirty="0" smtClean="0"/>
              <a:t> of patients. They must be willing to improve current undesirable food selections &amp; eating habits. Patients need to have a positive attitude. </a:t>
            </a:r>
          </a:p>
          <a:p>
            <a:endParaRPr lang="en-US" baseline="0" dirty="0" smtClean="0"/>
          </a:p>
          <a:p>
            <a:r>
              <a:rPr lang="en-US" dirty="0" smtClean="0"/>
              <a:t>Patient not the </a:t>
            </a:r>
            <a:r>
              <a:rPr lang="en-US" dirty="0" err="1" smtClean="0"/>
              <a:t>councellor</a:t>
            </a:r>
            <a:r>
              <a:rPr lang="en-US" dirty="0" smtClean="0"/>
              <a:t> bears the responsibility for making the change. </a:t>
            </a:r>
            <a:r>
              <a:rPr lang="en-US" dirty="0" err="1" smtClean="0"/>
              <a:t>Councellor</a:t>
            </a:r>
            <a:r>
              <a:rPr lang="en-US" dirty="0" smtClean="0"/>
              <a:t> should explain</a:t>
            </a:r>
            <a:r>
              <a:rPr lang="en-US" baseline="0" dirty="0" smtClean="0"/>
              <a:t> the need for full cooperation &amp; a sincere effort by the patient to modify the diet &amp; patient should agree</a:t>
            </a:r>
          </a:p>
        </p:txBody>
      </p:sp>
      <p:sp>
        <p:nvSpPr>
          <p:cNvPr id="4" name="Slide Number Placeholder 3"/>
          <p:cNvSpPr>
            <a:spLocks noGrp="1"/>
          </p:cNvSpPr>
          <p:nvPr>
            <p:ph type="sldNum" sz="quarter" idx="10"/>
          </p:nvPr>
        </p:nvSpPr>
        <p:spPr/>
        <p:txBody>
          <a:bodyPr/>
          <a:lstStyle/>
          <a:p>
            <a:fld id="{BCA8D569-1B82-405F-8A43-85A92F4D74D1}" type="slidenum">
              <a:rPr lang="en-IN" smtClean="0"/>
              <a:pPr/>
              <a:t>6</a:t>
            </a:fld>
            <a:endParaRPr lang="en-IN"/>
          </a:p>
        </p:txBody>
      </p:sp>
    </p:spTree>
    <p:extLst>
      <p:ext uri="{BB962C8B-B14F-4D97-AF65-F5344CB8AC3E}">
        <p14:creationId xmlns="" xmlns:p14="http://schemas.microsoft.com/office/powerpoint/2010/main" val="377458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Shobha</a:t>
            </a:r>
            <a:r>
              <a:rPr lang="en-US" dirty="0" smtClean="0"/>
              <a:t> </a:t>
            </a:r>
            <a:r>
              <a:rPr lang="en-US" dirty="0" err="1" smtClean="0"/>
              <a:t>tondon</a:t>
            </a:r>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8</a:t>
            </a:fld>
            <a:endParaRPr lang="en-IN"/>
          </a:p>
        </p:txBody>
      </p:sp>
    </p:spTree>
    <p:extLst>
      <p:ext uri="{BB962C8B-B14F-4D97-AF65-F5344CB8AC3E}">
        <p14:creationId xmlns="" xmlns:p14="http://schemas.microsoft.com/office/powerpoint/2010/main" val="348607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diet for 1 day at different calorie</a:t>
            </a:r>
            <a:r>
              <a:rPr lang="en-US" baseline="0" dirty="0" smtClean="0"/>
              <a:t> levels…*1..</a:t>
            </a:r>
            <a:r>
              <a:rPr lang="en-US" dirty="0" smtClean="0"/>
              <a:t>being greater for </a:t>
            </a:r>
            <a:r>
              <a:rPr lang="en-US" dirty="0" err="1" smtClean="0"/>
              <a:t>preg</a:t>
            </a:r>
            <a:r>
              <a:rPr lang="en-US" dirty="0" smtClean="0"/>
              <a:t> and breast feeding </a:t>
            </a:r>
            <a:r>
              <a:rPr lang="en-US" dirty="0" err="1" smtClean="0"/>
              <a:t>women..young</a:t>
            </a:r>
            <a:r>
              <a:rPr lang="en-US" dirty="0" smtClean="0"/>
              <a:t> adults to age 24..</a:t>
            </a:r>
          </a:p>
          <a:p>
            <a:r>
              <a:rPr lang="en-US" dirty="0" smtClean="0"/>
              <a:t>Mc </a:t>
            </a:r>
            <a:r>
              <a:rPr lang="en-US" dirty="0" err="1" smtClean="0"/>
              <a:t>donald</a:t>
            </a:r>
            <a:r>
              <a:rPr lang="en-US" dirty="0" smtClean="0"/>
              <a:t> </a:t>
            </a:r>
            <a:r>
              <a:rPr lang="en-US" dirty="0" err="1" smtClean="0"/>
              <a:t>pg</a:t>
            </a:r>
            <a:r>
              <a:rPr lang="en-US" dirty="0" smtClean="0"/>
              <a:t> 221</a:t>
            </a:r>
            <a:endParaRPr lang="en-IN" dirty="0"/>
          </a:p>
        </p:txBody>
      </p:sp>
      <p:sp>
        <p:nvSpPr>
          <p:cNvPr id="4" name="Slide Number Placeholder 3"/>
          <p:cNvSpPr>
            <a:spLocks noGrp="1"/>
          </p:cNvSpPr>
          <p:nvPr>
            <p:ph type="sldNum" sz="quarter" idx="10"/>
          </p:nvPr>
        </p:nvSpPr>
        <p:spPr/>
        <p:txBody>
          <a:bodyPr/>
          <a:lstStyle/>
          <a:p>
            <a:fld id="{BCA8D569-1B82-405F-8A43-85A92F4D74D1}" type="slidenum">
              <a:rPr lang="en-IN" smtClean="0"/>
              <a:pPr/>
              <a:t>10</a:t>
            </a:fld>
            <a:endParaRPr lang="en-IN"/>
          </a:p>
        </p:txBody>
      </p:sp>
    </p:spTree>
    <p:extLst>
      <p:ext uri="{BB962C8B-B14F-4D97-AF65-F5344CB8AC3E}">
        <p14:creationId xmlns="" xmlns:p14="http://schemas.microsoft.com/office/powerpoint/2010/main" val="164291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i="1" dirty="0" smtClean="0">
                <a:solidFill>
                  <a:schemeClr val="accent1">
                    <a:lumMod val="75000"/>
                  </a:schemeClr>
                </a:solidFill>
                <a:latin typeface="Comic Sans MS" pitchFamily="66" charset="0"/>
              </a:rPr>
              <a:t>Attitude</a:t>
            </a:r>
          </a:p>
          <a:p>
            <a:pPr lvl="1"/>
            <a:r>
              <a:rPr lang="en-US" b="1" i="1" dirty="0" smtClean="0">
                <a:solidFill>
                  <a:schemeClr val="accent1">
                    <a:lumMod val="75000"/>
                  </a:schemeClr>
                </a:solidFill>
                <a:latin typeface="Comic Sans MS" pitchFamily="66" charset="0"/>
              </a:rPr>
              <a:t>Demonstrable need for dietary improvement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Diet </a:t>
            </a:r>
            <a:r>
              <a:rPr lang="en-US" dirty="0" err="1" smtClean="0"/>
              <a:t>councellin</a:t>
            </a:r>
            <a:r>
              <a:rPr lang="en-US" dirty="0" smtClean="0"/>
              <a:t> will not </a:t>
            </a:r>
            <a:r>
              <a:rPr lang="en-US" dirty="0" err="1" smtClean="0"/>
              <a:t>succed</a:t>
            </a:r>
            <a:r>
              <a:rPr lang="en-US" dirty="0" smtClean="0"/>
              <a:t> with every dental patient. Persons who need </a:t>
            </a:r>
            <a:r>
              <a:rPr lang="en-US" dirty="0" err="1" smtClean="0"/>
              <a:t>councelling</a:t>
            </a:r>
            <a:r>
              <a:rPr lang="en-US" dirty="0" smtClean="0"/>
              <a:t> must also wants information about their potential dental caries</a:t>
            </a:r>
            <a:r>
              <a:rPr lang="en-US" baseline="0" dirty="0" smtClean="0"/>
              <a:t> problem &amp; must be willing to improve current undesirable food selections &amp; eating habits.</a:t>
            </a:r>
            <a:endParaRPr lang="en-US" dirty="0" smtClean="0"/>
          </a:p>
          <a:p>
            <a:endParaRPr lang="en-IN" dirty="0"/>
          </a:p>
        </p:txBody>
      </p:sp>
      <p:sp>
        <p:nvSpPr>
          <p:cNvPr id="4" name="Slide Number Placeholder 3"/>
          <p:cNvSpPr>
            <a:spLocks noGrp="1"/>
          </p:cNvSpPr>
          <p:nvPr>
            <p:ph type="sldNum" sz="quarter" idx="10"/>
          </p:nvPr>
        </p:nvSpPr>
        <p:spPr/>
        <p:txBody>
          <a:bodyPr/>
          <a:lstStyle/>
          <a:p>
            <a:fld id="{72479DF0-DB59-4631-9128-59AD15264854}" type="slidenum">
              <a:rPr lang="en-IN" smtClean="0"/>
              <a:pPr/>
              <a:t>11</a:t>
            </a:fld>
            <a:endParaRPr lang="en-IN"/>
          </a:p>
        </p:txBody>
      </p:sp>
    </p:spTree>
    <p:extLst>
      <p:ext uri="{BB962C8B-B14F-4D97-AF65-F5344CB8AC3E}">
        <p14:creationId xmlns="" xmlns:p14="http://schemas.microsoft.com/office/powerpoint/2010/main" val="355489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A8D569-1B82-405F-8A43-85A92F4D74D1}" type="slidenum">
              <a:rPr lang="en-IN" smtClean="0"/>
              <a:pPr/>
              <a:t>12</a:t>
            </a:fld>
            <a:endParaRPr lang="en-IN"/>
          </a:p>
        </p:txBody>
      </p:sp>
    </p:spTree>
    <p:extLst>
      <p:ext uri="{BB962C8B-B14F-4D97-AF65-F5344CB8AC3E}">
        <p14:creationId xmlns="" xmlns:p14="http://schemas.microsoft.com/office/powerpoint/2010/main" val="250600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321994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299381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18281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2156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254359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55112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373492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139962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184093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104812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A5987-8D17-4636-9C93-23A613354E68}" type="datetimeFigureOut">
              <a:rPr lang="en-IN" smtClean="0"/>
              <a:pPr/>
              <a:t>30-09-2015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71679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A5987-8D17-4636-9C93-23A613354E68}" type="datetimeFigureOut">
              <a:rPr lang="en-IN" smtClean="0"/>
              <a:pPr/>
              <a:t>30-09-2015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4674C-66F6-4515-87C3-F82DF262BABC}" type="slidenum">
              <a:rPr lang="en-IN" smtClean="0"/>
              <a:pPr/>
              <a:t>‹#›</a:t>
            </a:fld>
            <a:endParaRPr lang="en-IN"/>
          </a:p>
        </p:txBody>
      </p:sp>
    </p:spTree>
    <p:extLst>
      <p:ext uri="{BB962C8B-B14F-4D97-AF65-F5344CB8AC3E}">
        <p14:creationId xmlns="" xmlns:p14="http://schemas.microsoft.com/office/powerpoint/2010/main" val="3319723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diagramData" Target="../diagrams/data5.xm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1.pichost.me/640/58/182111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520" y="0"/>
            <a:ext cx="927081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rot="21180803">
            <a:off x="2483768" y="1628800"/>
            <a:ext cx="6048672" cy="769441"/>
          </a:xfrm>
          <a:prstGeom prst="rect">
            <a:avLst/>
          </a:prstGeom>
          <a:noFill/>
          <a:scene3d>
            <a:camera prst="isometricOffAxis2Left"/>
            <a:lightRig rig="threePt" dir="t"/>
          </a:scene3d>
        </p:spPr>
        <p:txBody>
          <a:bodyPr wrap="square" rtlCol="0">
            <a:spAutoFit/>
          </a:bodyPr>
          <a:lstStyle/>
          <a:p>
            <a:r>
              <a:rPr lang="en-US" sz="4400" b="1" spc="200" dirty="0" smtClean="0">
                <a:ln w="29210">
                  <a:solidFill>
                    <a:schemeClr val="accent3">
                      <a:tint val="10000"/>
                    </a:schemeClr>
                  </a:solidFill>
                </a:ln>
                <a:solidFill>
                  <a:schemeClr val="accent3">
                    <a:satMod val="200000"/>
                    <a:alpha val="50000"/>
                  </a:schemeClr>
                </a:solidFill>
                <a:effectLst>
                  <a:glow rad="228600">
                    <a:schemeClr val="accent2">
                      <a:satMod val="175000"/>
                      <a:alpha val="40000"/>
                    </a:schemeClr>
                  </a:glow>
                  <a:innerShdw blurRad="50800" dist="50800" dir="8100000">
                    <a:srgbClr val="7D7D7D">
                      <a:alpha val="73000"/>
                    </a:srgbClr>
                  </a:innerShdw>
                </a:effectLst>
                <a:latin typeface="Broadway" panose="04040905080B02020502" pitchFamily="82" charset="0"/>
              </a:rPr>
              <a:t>DIET COUNSELING</a:t>
            </a:r>
            <a:endParaRPr lang="en-IN" sz="4400" b="1" spc="200" dirty="0">
              <a:ln w="29210">
                <a:solidFill>
                  <a:schemeClr val="accent3">
                    <a:tint val="10000"/>
                  </a:schemeClr>
                </a:solidFill>
              </a:ln>
              <a:solidFill>
                <a:schemeClr val="accent3">
                  <a:satMod val="200000"/>
                  <a:alpha val="50000"/>
                </a:schemeClr>
              </a:solidFill>
              <a:effectLst>
                <a:glow rad="228600">
                  <a:schemeClr val="accent2">
                    <a:satMod val="175000"/>
                    <a:alpha val="40000"/>
                  </a:schemeClr>
                </a:glow>
                <a:innerShdw blurRad="50800" dist="50800" dir="8100000">
                  <a:srgbClr val="7D7D7D">
                    <a:alpha val="73000"/>
                  </a:srgbClr>
                </a:innerShdw>
              </a:effectLst>
              <a:latin typeface="Broadway" panose="04040905080B02020502" pitchFamily="82" charset="0"/>
            </a:endParaRPr>
          </a:p>
        </p:txBody>
      </p:sp>
    </p:spTree>
    <p:extLst>
      <p:ext uri="{BB962C8B-B14F-4D97-AF65-F5344CB8AC3E}">
        <p14:creationId xmlns="" xmlns:p14="http://schemas.microsoft.com/office/powerpoint/2010/main" val="104691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3887863746"/>
              </p:ext>
            </p:extLst>
          </p:nvPr>
        </p:nvGraphicFramePr>
        <p:xfrm>
          <a:off x="285207" y="382814"/>
          <a:ext cx="55059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rotWithShape="1">
          <a:blip r:embed="rId7"/>
          <a:srcRect l="11585" r="44423"/>
          <a:stretch/>
        </p:blipFill>
        <p:spPr>
          <a:xfrm>
            <a:off x="5508104" y="44624"/>
            <a:ext cx="1944216" cy="365215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a:stretch>
            <a:fillRect/>
          </a:stretch>
        </p:blipFill>
        <p:spPr>
          <a:xfrm>
            <a:off x="6816917" y="3321330"/>
            <a:ext cx="2219579" cy="3492046"/>
          </a:xfrm>
          <a:prstGeom prst="rect">
            <a:avLst/>
          </a:prstGeom>
          <a:ln>
            <a:noFill/>
          </a:ln>
          <a:effectLst>
            <a:outerShdw blurRad="292100" dist="139700" dir="2700000" algn="tl" rotWithShape="0">
              <a:srgbClr val="333333">
                <a:alpha val="65000"/>
              </a:srgbClr>
            </a:outerShdw>
          </a:effectLst>
        </p:spPr>
      </p:pic>
      <p:sp>
        <p:nvSpPr>
          <p:cNvPr id="2" name="Right Arrow 1"/>
          <p:cNvSpPr/>
          <p:nvPr/>
        </p:nvSpPr>
        <p:spPr>
          <a:xfrm>
            <a:off x="3131840" y="1052736"/>
            <a:ext cx="432048"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6691590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072" y="2463031"/>
            <a:ext cx="7772400" cy="1470025"/>
          </a:xfrm>
        </p:spPr>
        <p:txBody>
          <a:bodyPr>
            <a:normAutofit/>
          </a:bodyPr>
          <a:lstStyle/>
          <a:p>
            <a:r>
              <a:rPr lang="en-US" sz="3600" b="1" dirty="0" smtClean="0">
                <a:solidFill>
                  <a:srgbClr val="002060"/>
                </a:solidFill>
                <a:latin typeface="Algerian" panose="04020705040A02060702" pitchFamily="82" charset="0"/>
              </a:rPr>
              <a:t>Patient</a:t>
            </a:r>
            <a:br>
              <a:rPr lang="en-US" sz="3600" b="1" dirty="0" smtClean="0">
                <a:solidFill>
                  <a:srgbClr val="002060"/>
                </a:solidFill>
                <a:latin typeface="Algerian" panose="04020705040A02060702" pitchFamily="82" charset="0"/>
              </a:rPr>
            </a:br>
            <a:r>
              <a:rPr lang="en-US" sz="3600" b="1" dirty="0" smtClean="0">
                <a:solidFill>
                  <a:srgbClr val="002060"/>
                </a:solidFill>
                <a:latin typeface="Algerian" panose="04020705040A02060702" pitchFamily="82" charset="0"/>
              </a:rPr>
              <a:t> selection </a:t>
            </a:r>
            <a:endParaRPr lang="en-US" sz="3600" b="1" dirty="0">
              <a:solidFill>
                <a:srgbClr val="002060"/>
              </a:solidFill>
              <a:latin typeface="Algerian" panose="04020705040A02060702" pitchFamily="82" charset="0"/>
            </a:endParaRPr>
          </a:p>
        </p:txBody>
      </p:sp>
      <p:pic>
        <p:nvPicPr>
          <p:cNvPr id="4" name="Picture 3" descr="imagesCAMHFQYZ.jpg"/>
          <p:cNvPicPr>
            <a:picLocks noChangeAspect="1"/>
          </p:cNvPicPr>
          <p:nvPr/>
        </p:nvPicPr>
        <p:blipFill>
          <a:blip r:embed="rId3" cstate="print"/>
          <a:stretch>
            <a:fillRect/>
          </a:stretch>
        </p:blipFill>
        <p:spPr>
          <a:xfrm>
            <a:off x="7395835" y="5155500"/>
            <a:ext cx="1784677" cy="1729884"/>
          </a:xfrm>
          <a:prstGeom prst="rect">
            <a:avLst/>
          </a:prstGeom>
        </p:spPr>
      </p:pic>
      <p:pic>
        <p:nvPicPr>
          <p:cNvPr id="6146"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23145" r="34148"/>
          <a:stretch/>
        </p:blipFill>
        <p:spPr bwMode="auto">
          <a:xfrm rot="20947511">
            <a:off x="510991" y="658856"/>
            <a:ext cx="2910176" cy="226427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974404">
            <a:off x="6271645" y="660883"/>
            <a:ext cx="2657694" cy="2175451"/>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6">
            <a:extLst>
              <a:ext uri="{28A0092B-C50C-407E-A947-70E740481C1C}">
                <a14:useLocalDpi xmlns="" xmlns:a14="http://schemas.microsoft.com/office/drawing/2010/main" val="0"/>
              </a:ext>
            </a:extLst>
          </a:blip>
          <a:srcRect t="29053" b="27959"/>
          <a:stretch/>
        </p:blipFill>
        <p:spPr bwMode="auto">
          <a:xfrm>
            <a:off x="2987824" y="4059818"/>
            <a:ext cx="4295998" cy="18467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7">
            <a:extLst>
              <a:ext uri="{28A0092B-C50C-407E-A947-70E740481C1C}">
                <a14:useLocalDpi xmlns="" xmlns:a14="http://schemas.microsoft.com/office/drawing/2010/main" val="0"/>
              </a:ext>
            </a:extLst>
          </a:blip>
          <a:srcRect l="4664"/>
          <a:stretch/>
        </p:blipFill>
        <p:spPr bwMode="auto">
          <a:xfrm>
            <a:off x="3481136" y="332656"/>
            <a:ext cx="2724227" cy="2009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ounded Rectangle 6"/>
          <p:cNvSpPr/>
          <p:nvPr/>
        </p:nvSpPr>
        <p:spPr>
          <a:xfrm>
            <a:off x="3563888" y="2564904"/>
            <a:ext cx="2907586" cy="1296144"/>
          </a:xfrm>
          <a:prstGeom prst="roundRect">
            <a:avLst/>
          </a:prstGeom>
          <a:no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103478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7108" y="237778"/>
            <a:ext cx="2708492" cy="1895823"/>
            <a:chOff x="423081" y="286603"/>
            <a:chExt cx="7014342" cy="2551155"/>
          </a:xfrm>
        </p:grpSpPr>
        <p:sp>
          <p:nvSpPr>
            <p:cNvPr id="6" name="Cloud 5"/>
            <p:cNvSpPr/>
            <p:nvPr/>
          </p:nvSpPr>
          <p:spPr>
            <a:xfrm>
              <a:off x="423081" y="286603"/>
              <a:ext cx="7014342" cy="255115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solidFill>
                  <a:schemeClr val="tx1"/>
                </a:solidFill>
              </a:endParaRPr>
            </a:p>
          </p:txBody>
        </p:sp>
        <p:sp>
          <p:nvSpPr>
            <p:cNvPr id="7" name="TextBox 6"/>
            <p:cNvSpPr txBox="1"/>
            <p:nvPr/>
          </p:nvSpPr>
          <p:spPr>
            <a:xfrm>
              <a:off x="776376" y="608076"/>
              <a:ext cx="6469537" cy="161524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Calculating a Dental Health Diet Score…</a:t>
              </a:r>
            </a:p>
          </p:txBody>
        </p:sp>
      </p:grpSp>
      <p:pic>
        <p:nvPicPr>
          <p:cNvPr id="8" name="Picture 7"/>
          <p:cNvPicPr>
            <a:picLocks noChangeAspect="1"/>
          </p:cNvPicPr>
          <p:nvPr/>
        </p:nvPicPr>
        <p:blipFill>
          <a:blip r:embed="rId3"/>
          <a:stretch>
            <a:fillRect/>
          </a:stretch>
        </p:blipFill>
        <p:spPr>
          <a:xfrm>
            <a:off x="2686055" y="237778"/>
            <a:ext cx="2280554" cy="2006887"/>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40745" y="2431606"/>
            <a:ext cx="4579721"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 name="Group 9"/>
          <p:cNvGrpSpPr/>
          <p:nvPr/>
        </p:nvGrpSpPr>
        <p:grpSpPr>
          <a:xfrm>
            <a:off x="5287762" y="72008"/>
            <a:ext cx="2740622" cy="2492896"/>
            <a:chOff x="423081" y="-131120"/>
            <a:chExt cx="7097551" cy="3003595"/>
          </a:xfrm>
        </p:grpSpPr>
        <p:sp>
          <p:nvSpPr>
            <p:cNvPr id="11" name="Oval 10"/>
            <p:cNvSpPr/>
            <p:nvPr/>
          </p:nvSpPr>
          <p:spPr>
            <a:xfrm>
              <a:off x="423081" y="-131120"/>
              <a:ext cx="7097551" cy="29688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solidFill>
                  <a:schemeClr val="tx1"/>
                </a:solidFill>
              </a:endParaRPr>
            </a:p>
          </p:txBody>
        </p:sp>
        <p:sp>
          <p:nvSpPr>
            <p:cNvPr id="12" name="TextBox 11"/>
            <p:cNvSpPr txBox="1"/>
            <p:nvPr/>
          </p:nvSpPr>
          <p:spPr>
            <a:xfrm>
              <a:off x="893006" y="263228"/>
              <a:ext cx="6469537" cy="260924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List everything you have eaten/drank</a:t>
              </a:r>
            </a:p>
            <a:p>
              <a:pPr algn="ctr"/>
              <a:r>
                <a:rPr lang="en-US" sz="2400" b="1" dirty="0" smtClean="0">
                  <a:solidFill>
                    <a:schemeClr val="tx1"/>
                  </a:solidFill>
                  <a:latin typeface="Times New Roman" panose="02020603050405020304" pitchFamily="18" charset="0"/>
                  <a:cs typeface="Times New Roman" panose="02020603050405020304" pitchFamily="18" charset="0"/>
                </a:rPr>
                <a:t>ORDINARY WEEKDAY!</a:t>
              </a:r>
            </a:p>
          </p:txBody>
        </p:sp>
      </p:grpSp>
      <p:grpSp>
        <p:nvGrpSpPr>
          <p:cNvPr id="13" name="Group 12"/>
          <p:cNvGrpSpPr/>
          <p:nvPr/>
        </p:nvGrpSpPr>
        <p:grpSpPr>
          <a:xfrm>
            <a:off x="6845934" y="4238549"/>
            <a:ext cx="2210706" cy="1881060"/>
            <a:chOff x="253937" y="-131120"/>
            <a:chExt cx="6469537" cy="2557742"/>
          </a:xfrm>
        </p:grpSpPr>
        <p:sp>
          <p:nvSpPr>
            <p:cNvPr id="14" name="Oval 13"/>
            <p:cNvSpPr/>
            <p:nvPr/>
          </p:nvSpPr>
          <p:spPr>
            <a:xfrm>
              <a:off x="423083" y="-131120"/>
              <a:ext cx="6175662" cy="25577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a:solidFill>
                  <a:schemeClr val="tx1"/>
                </a:solidFill>
              </a:endParaRPr>
            </a:p>
          </p:txBody>
        </p:sp>
        <p:sp>
          <p:nvSpPr>
            <p:cNvPr id="15" name="TextBox 14"/>
            <p:cNvSpPr txBox="1"/>
            <p:nvPr/>
          </p:nvSpPr>
          <p:spPr>
            <a:xfrm>
              <a:off x="253937" y="122642"/>
              <a:ext cx="6469537" cy="62774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4626636" y="4145342"/>
            <a:ext cx="2282742" cy="1941228"/>
            <a:chOff x="311351" y="-131120"/>
            <a:chExt cx="6469537" cy="2612255"/>
          </a:xfrm>
        </p:grpSpPr>
        <p:sp>
          <p:nvSpPr>
            <p:cNvPr id="17" name="Oval 16"/>
            <p:cNvSpPr/>
            <p:nvPr/>
          </p:nvSpPr>
          <p:spPr>
            <a:xfrm>
              <a:off x="423081" y="-131120"/>
              <a:ext cx="6253178" cy="261225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solidFill>
                  <a:schemeClr val="tx1"/>
                </a:solidFill>
              </a:endParaRPr>
            </a:p>
          </p:txBody>
        </p:sp>
        <p:sp>
          <p:nvSpPr>
            <p:cNvPr id="18" name="TextBox 17"/>
            <p:cNvSpPr txBox="1"/>
            <p:nvPr/>
          </p:nvSpPr>
          <p:spPr>
            <a:xfrm>
              <a:off x="311351" y="552154"/>
              <a:ext cx="6469537" cy="621249"/>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6644233" y="2636912"/>
            <a:ext cx="2403860" cy="1418560"/>
            <a:chOff x="767655" y="41866"/>
            <a:chExt cx="6469537" cy="1908916"/>
          </a:xfrm>
        </p:grpSpPr>
        <p:sp>
          <p:nvSpPr>
            <p:cNvPr id="20" name="Oval 19"/>
            <p:cNvSpPr/>
            <p:nvPr/>
          </p:nvSpPr>
          <p:spPr>
            <a:xfrm>
              <a:off x="1310496" y="41866"/>
              <a:ext cx="5583643" cy="19089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a:solidFill>
                  <a:schemeClr val="tx1"/>
                </a:solidFill>
              </a:endParaRPr>
            </a:p>
          </p:txBody>
        </p:sp>
        <p:sp>
          <p:nvSpPr>
            <p:cNvPr id="21" name="TextBox 20"/>
            <p:cNvSpPr txBox="1"/>
            <p:nvPr/>
          </p:nvSpPr>
          <p:spPr>
            <a:xfrm>
              <a:off x="767655" y="238388"/>
              <a:ext cx="6469537" cy="70408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endParaRPr lang="en-US" sz="2800" b="1" dirty="0" smtClean="0">
                <a:solidFill>
                  <a:schemeClr val="tx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966609" y="2603619"/>
            <a:ext cx="1555159" cy="1281786"/>
            <a:chOff x="423081" y="-131120"/>
            <a:chExt cx="7097551" cy="2968880"/>
          </a:xfrm>
        </p:grpSpPr>
        <p:sp>
          <p:nvSpPr>
            <p:cNvPr id="23" name="Oval 22"/>
            <p:cNvSpPr/>
            <p:nvPr/>
          </p:nvSpPr>
          <p:spPr>
            <a:xfrm>
              <a:off x="423081" y="-131120"/>
              <a:ext cx="7097551" cy="29688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752296" y="671908"/>
              <a:ext cx="6469539" cy="135445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sz="3200" b="1" dirty="0" smtClean="0">
                <a:solidFill>
                  <a:schemeClr val="tx1"/>
                </a:solidFill>
                <a:latin typeface="Times New Roman" panose="02020603050405020304" pitchFamily="18" charset="0"/>
                <a:cs typeface="Times New Roman" panose="02020603050405020304" pitchFamily="18" charset="0"/>
              </a:endParaRPr>
            </a:p>
          </p:txBody>
        </p:sp>
      </p:grpSp>
      <p:pic>
        <p:nvPicPr>
          <p:cNvPr id="25" name="Picture 24"/>
          <p:cNvPicPr>
            <a:picLocks noChangeAspect="1"/>
          </p:cNvPicPr>
          <p:nvPr/>
        </p:nvPicPr>
        <p:blipFill rotWithShape="1">
          <a:blip r:embed="rId4"/>
          <a:srcRect r="74514"/>
          <a:stretch/>
        </p:blipFill>
        <p:spPr>
          <a:xfrm>
            <a:off x="135218" y="2449271"/>
            <a:ext cx="1037789"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p:cNvSpPr/>
          <p:nvPr/>
        </p:nvSpPr>
        <p:spPr>
          <a:xfrm>
            <a:off x="5210855" y="2924944"/>
            <a:ext cx="1089337" cy="584775"/>
          </a:xfrm>
          <a:prstGeom prst="rect">
            <a:avLst/>
          </a:prstGeom>
        </p:spPr>
        <p:txBody>
          <a:bodyPr wrap="none">
            <a:spAutoFit/>
          </a:bodyPr>
          <a:lstStyle/>
          <a:p>
            <a:pPr lvl="0"/>
            <a:r>
              <a:rPr lang="en-US" sz="3200" b="1" dirty="0">
                <a:latin typeface="Times New Roman" panose="02020603050405020304" pitchFamily="18" charset="0"/>
                <a:cs typeface="Times New Roman" panose="02020603050405020304" pitchFamily="18" charset="0"/>
              </a:rPr>
              <a:t>Time</a:t>
            </a:r>
            <a:endParaRPr lang="en-IN" sz="3200" dirty="0"/>
          </a:p>
        </p:txBody>
      </p:sp>
      <p:sp>
        <p:nvSpPr>
          <p:cNvPr id="28" name="Rectangle 27"/>
          <p:cNvSpPr/>
          <p:nvPr/>
        </p:nvSpPr>
        <p:spPr>
          <a:xfrm>
            <a:off x="7070049" y="2708920"/>
            <a:ext cx="1966447" cy="1077218"/>
          </a:xfrm>
          <a:prstGeom prst="rect">
            <a:avLst/>
          </a:prstGeom>
        </p:spPr>
        <p:txBody>
          <a:bodyPr wrap="square">
            <a:spAutoFit/>
          </a:bodyPr>
          <a:lstStyle/>
          <a:p>
            <a:pPr lvl="0"/>
            <a:r>
              <a:rPr lang="en-US" sz="3200" b="1" dirty="0">
                <a:latin typeface="Times New Roman" panose="02020603050405020304" pitchFamily="18" charset="0"/>
                <a:cs typeface="Times New Roman" panose="02020603050405020304" pitchFamily="18" charset="0"/>
              </a:rPr>
              <a:t>Amount ingested</a:t>
            </a:r>
            <a:endParaRPr lang="en-IN" sz="3200" dirty="0"/>
          </a:p>
        </p:txBody>
      </p:sp>
      <p:sp>
        <p:nvSpPr>
          <p:cNvPr id="32" name="Rectangle 31"/>
          <p:cNvSpPr/>
          <p:nvPr/>
        </p:nvSpPr>
        <p:spPr>
          <a:xfrm>
            <a:off x="4932040" y="4420269"/>
            <a:ext cx="1854875" cy="1384995"/>
          </a:xfrm>
          <a:prstGeom prst="rect">
            <a:avLst/>
          </a:prstGeom>
        </p:spPr>
        <p:txBody>
          <a:bodyPr wrap="square">
            <a:spAutoFit/>
          </a:bodyPr>
          <a:lstStyle/>
          <a:p>
            <a:pPr lvl="0"/>
            <a:r>
              <a:rPr lang="en-US" sz="2800" b="1" dirty="0">
                <a:latin typeface="Times New Roman" panose="02020603050405020304" pitchFamily="18" charset="0"/>
                <a:cs typeface="Times New Roman" panose="02020603050405020304" pitchFamily="18" charset="0"/>
              </a:rPr>
              <a:t>How was the food prepared?</a:t>
            </a:r>
            <a:endParaRPr lang="en-IN" sz="2800" dirty="0"/>
          </a:p>
        </p:txBody>
      </p:sp>
      <p:sp>
        <p:nvSpPr>
          <p:cNvPr id="33" name="Rectangle 32"/>
          <p:cNvSpPr/>
          <p:nvPr/>
        </p:nvSpPr>
        <p:spPr>
          <a:xfrm>
            <a:off x="7020272" y="4293096"/>
            <a:ext cx="1878154" cy="1815882"/>
          </a:xfrm>
          <a:prstGeom prst="rect">
            <a:avLst/>
          </a:prstGeom>
        </p:spPr>
        <p:txBody>
          <a:bodyPr wrap="square">
            <a:spAutoFit/>
          </a:bodyPr>
          <a:lstStyle/>
          <a:p>
            <a:pPr lvl="0" algn="ctr"/>
            <a:r>
              <a:rPr lang="en-US" sz="2800" b="1" dirty="0">
                <a:latin typeface="Times New Roman" panose="02020603050405020304" pitchFamily="18" charset="0"/>
                <a:cs typeface="Times New Roman" panose="02020603050405020304" pitchFamily="18" charset="0"/>
              </a:rPr>
              <a:t>No. of teaspoons of sugar added</a:t>
            </a:r>
            <a:endParaRPr lang="en-IN" sz="2800" dirty="0"/>
          </a:p>
        </p:txBody>
      </p:sp>
      <p:pic>
        <p:nvPicPr>
          <p:cNvPr id="11265" name="Picture 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048704" y="297537"/>
            <a:ext cx="5143524" cy="6183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09844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2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25" dur="1000" fill="hold"/>
                                        <p:tgtEl>
                                          <p:spTgt spid="25"/>
                                        </p:tgtEl>
                                        <p:attrNameLst>
                                          <p:attrName>ppt_x</p:attrName>
                                          <p:attrName>ppt_y</p:attrName>
                                        </p:attrNameLst>
                                      </p:cBhvr>
                                    </p:animMotion>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16" presetClass="entr" presetSubtype="21" fill="hold" nodeType="with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barn(inVertical)">
                                      <p:cBhvr>
                                        <p:cTn id="52" dur="500"/>
                                        <p:tgtEl>
                                          <p:spTgt spid="3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1265"/>
                                        </p:tgtEl>
                                        <p:attrNameLst>
                                          <p:attrName>style.visibility</p:attrName>
                                        </p:attrNameLst>
                                      </p:cBhvr>
                                      <p:to>
                                        <p:strVal val="visible"/>
                                      </p:to>
                                    </p:set>
                                    <p:animEffect transition="in" filter="barn(inVertical)">
                                      <p:cBhvr>
                                        <p:cTn id="65"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329" r="50205"/>
          <a:stretch/>
        </p:blipFill>
        <p:spPr>
          <a:xfrm>
            <a:off x="290885" y="196406"/>
            <a:ext cx="1256779"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p:cNvGrpSpPr/>
          <p:nvPr/>
        </p:nvGrpSpPr>
        <p:grpSpPr>
          <a:xfrm>
            <a:off x="2496224" y="1506727"/>
            <a:ext cx="3227904" cy="3146409"/>
            <a:chOff x="3420884" y="-131122"/>
            <a:chExt cx="9963421" cy="5237028"/>
          </a:xfrm>
        </p:grpSpPr>
        <p:sp>
          <p:nvSpPr>
            <p:cNvPr id="7" name="Oval 6"/>
            <p:cNvSpPr/>
            <p:nvPr/>
          </p:nvSpPr>
          <p:spPr>
            <a:xfrm>
              <a:off x="3420884" y="-131122"/>
              <a:ext cx="9963421" cy="523702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solidFill>
                  <a:schemeClr val="tx1"/>
                </a:solidFill>
              </a:endParaRPr>
            </a:p>
          </p:txBody>
        </p:sp>
        <p:sp>
          <p:nvSpPr>
            <p:cNvPr id="8" name="TextBox 7"/>
            <p:cNvSpPr txBox="1"/>
            <p:nvPr/>
          </p:nvSpPr>
          <p:spPr>
            <a:xfrm>
              <a:off x="3826964" y="486025"/>
              <a:ext cx="9177806" cy="44568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Circle the foods sweetened with added sugar or are concentrated with natural sugars</a:t>
              </a:r>
            </a:p>
          </p:txBody>
        </p:sp>
      </p:grpSp>
      <p:grpSp>
        <p:nvGrpSpPr>
          <p:cNvPr id="9" name="Group 8"/>
          <p:cNvGrpSpPr/>
          <p:nvPr/>
        </p:nvGrpSpPr>
        <p:grpSpPr>
          <a:xfrm>
            <a:off x="6084168" y="2132525"/>
            <a:ext cx="2759169" cy="2261037"/>
            <a:chOff x="423081" y="-131122"/>
            <a:chExt cx="9963421" cy="5237028"/>
          </a:xfrm>
        </p:grpSpPr>
        <p:sp>
          <p:nvSpPr>
            <p:cNvPr id="10" name="Oval 9"/>
            <p:cNvSpPr/>
            <p:nvPr/>
          </p:nvSpPr>
          <p:spPr>
            <a:xfrm>
              <a:off x="423081" y="-131122"/>
              <a:ext cx="9963421" cy="52370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
          <p:nvSpPr>
            <p:cNvPr id="11" name="TextBox 10"/>
            <p:cNvSpPr txBox="1"/>
            <p:nvPr/>
          </p:nvSpPr>
          <p:spPr>
            <a:xfrm>
              <a:off x="815888" y="500463"/>
              <a:ext cx="9177807" cy="420595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The other foods…FOUR FOOD GROUP</a:t>
              </a:r>
            </a:p>
          </p:txBody>
        </p:sp>
      </p:grpSp>
      <p:grpSp>
        <p:nvGrpSpPr>
          <p:cNvPr id="17" name="Group 16"/>
          <p:cNvGrpSpPr/>
          <p:nvPr/>
        </p:nvGrpSpPr>
        <p:grpSpPr>
          <a:xfrm>
            <a:off x="6896448" y="3490449"/>
            <a:ext cx="1633946" cy="1271133"/>
            <a:chOff x="9215120" y="4390571"/>
            <a:chExt cx="2519680" cy="1255486"/>
          </a:xfrm>
        </p:grpSpPr>
        <p:cxnSp>
          <p:nvCxnSpPr>
            <p:cNvPr id="13" name="Straight Connector 12"/>
            <p:cNvCxnSpPr/>
            <p:nvPr/>
          </p:nvCxnSpPr>
          <p:spPr>
            <a:xfrm>
              <a:off x="9215120" y="5297714"/>
              <a:ext cx="322218" cy="348343"/>
            </a:xfrm>
            <a:prstGeom prst="line">
              <a:avLst/>
            </a:prstGeom>
            <a:ln w="76200">
              <a:solidFill>
                <a:srgbClr val="FF0000">
                  <a:alpha val="50000"/>
                </a:srgbClr>
              </a:solidFill>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flipH="1">
              <a:off x="9509761" y="4390571"/>
              <a:ext cx="2225039" cy="1255486"/>
            </a:xfrm>
            <a:prstGeom prst="line">
              <a:avLst/>
            </a:prstGeom>
            <a:ln w="76200">
              <a:solidFill>
                <a:srgbClr val="FF0000">
                  <a:alpha val="50000"/>
                </a:srgbClr>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 xmlns:p14="http://schemas.microsoft.com/office/powerpoint/2010/main" val="2278499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ocuments\My Received Files\IMG_20150930_191132.jpg"/>
          <p:cNvPicPr>
            <a:picLocks noChangeAspect="1" noChangeArrowheads="1"/>
          </p:cNvPicPr>
          <p:nvPr/>
        </p:nvPicPr>
        <p:blipFill>
          <a:blip r:embed="rId2" cstate="print"/>
          <a:srcRect l="754" t="19536" r="-509" b="9085"/>
          <a:stretch>
            <a:fillRect/>
          </a:stretch>
        </p:blipFill>
        <p:spPr bwMode="auto">
          <a:xfrm>
            <a:off x="-59706" y="838200"/>
            <a:ext cx="9203706" cy="535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4390"/>
          <a:stretch/>
        </p:blipFill>
        <p:spPr>
          <a:xfrm>
            <a:off x="257065" y="283492"/>
            <a:ext cx="1434615"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cstate="print"/>
          <a:stretch>
            <a:fillRect/>
          </a:stretch>
        </p:blipFill>
        <p:spPr>
          <a:xfrm>
            <a:off x="7473315" y="155505"/>
            <a:ext cx="1512570" cy="1344506"/>
          </a:xfrm>
          <a:prstGeom prst="rect">
            <a:avLst/>
          </a:prstGeom>
        </p:spPr>
      </p:pic>
      <p:pic>
        <p:nvPicPr>
          <p:cNvPr id="1638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83769" y="607341"/>
            <a:ext cx="3978234" cy="2983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2915816" y="1340768"/>
            <a:ext cx="2016224" cy="1384995"/>
          </a:xfrm>
          <a:prstGeom prst="rect">
            <a:avLst/>
          </a:prstGeom>
        </p:spPr>
        <p:txBody>
          <a:bodyPr wrap="square">
            <a:spAutoFit/>
            <a:scene3d>
              <a:camera prst="perspectiveLeft"/>
              <a:lightRig rig="threePt" dir="t"/>
            </a:scene3d>
          </a:bodyPr>
          <a:lstStyle/>
          <a:p>
            <a:pPr algn="ctr"/>
            <a:r>
              <a:rPr lang="en-US" sz="2800" b="1" dirty="0">
                <a:latin typeface="Times New Roman" panose="02020603050405020304" pitchFamily="18" charset="0"/>
                <a:cs typeface="Times New Roman" panose="02020603050405020304" pitchFamily="18" charset="0"/>
              </a:rPr>
              <a:t>Sweet evaluation chart</a:t>
            </a:r>
            <a:endParaRPr lang="en-IN" sz="28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983485875"/>
              </p:ext>
            </p:extLst>
          </p:nvPr>
        </p:nvGraphicFramePr>
        <p:xfrm>
          <a:off x="1907704" y="980728"/>
          <a:ext cx="6840760" cy="5284088"/>
        </p:xfrm>
        <a:graphic>
          <a:graphicData uri="http://schemas.openxmlformats.org/drawingml/2006/table">
            <a:tbl>
              <a:tblPr firstRow="1" bandRow="1">
                <a:tableStyleId>{00A15C55-8517-42AA-B614-E9B94910E393}</a:tableStyleId>
              </a:tblPr>
              <a:tblGrid>
                <a:gridCol w="4104456"/>
                <a:gridCol w="1661328"/>
                <a:gridCol w="1074976"/>
              </a:tblGrid>
              <a:tr h="463516">
                <a:tc>
                  <a:txBody>
                    <a:bodyPr/>
                    <a:lstStyle/>
                    <a:p>
                      <a:pPr algn="ctr"/>
                      <a:r>
                        <a:rPr lang="en-US" sz="2400" dirty="0" smtClean="0">
                          <a:latin typeface="Times New Roman" panose="02020603050405020304" pitchFamily="18" charset="0"/>
                          <a:cs typeface="Times New Roman" panose="02020603050405020304" pitchFamily="18" charset="0"/>
                        </a:rPr>
                        <a:t>Form</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400" dirty="0" smtClean="0">
                          <a:latin typeface="Times New Roman" panose="02020603050405020304" pitchFamily="18" charset="0"/>
                          <a:cs typeface="Times New Roman" panose="02020603050405020304" pitchFamily="18" charset="0"/>
                        </a:rPr>
                        <a:t>Frequency</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400" dirty="0" smtClean="0">
                          <a:latin typeface="Times New Roman" panose="02020603050405020304" pitchFamily="18" charset="0"/>
                          <a:cs typeface="Times New Roman" panose="02020603050405020304" pitchFamily="18" charset="0"/>
                        </a:rPr>
                        <a:t>Points</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1792264">
                <a:tc>
                  <a:txBody>
                    <a:bodyPr/>
                    <a:lstStyle/>
                    <a:p>
                      <a:pPr algn="ctr"/>
                      <a:r>
                        <a:rPr lang="en-US" sz="2000" b="1" dirty="0" smtClean="0">
                          <a:latin typeface="Times New Roman" panose="02020603050405020304" pitchFamily="18" charset="0"/>
                          <a:cs typeface="Times New Roman" panose="02020603050405020304" pitchFamily="18" charset="0"/>
                        </a:rPr>
                        <a:t>Liquids</a:t>
                      </a:r>
                    </a:p>
                    <a:p>
                      <a:r>
                        <a:rPr lang="en-US" sz="1800" dirty="0" smtClean="0">
                          <a:latin typeface="Times New Roman" panose="02020603050405020304" pitchFamily="18" charset="0"/>
                          <a:cs typeface="Times New Roman" panose="02020603050405020304" pitchFamily="18" charset="0"/>
                        </a:rPr>
                        <a:t>(Soft drinks, fruit drinks, cocoa, sugar and honey in beverages, nondairy creamers, ice cream, sherbet, gelatin</a:t>
                      </a:r>
                      <a:r>
                        <a:rPr lang="en-US" sz="1800" baseline="0" dirty="0" smtClean="0">
                          <a:latin typeface="Times New Roman" panose="02020603050405020304" pitchFamily="18" charset="0"/>
                          <a:cs typeface="Times New Roman" panose="02020603050405020304" pitchFamily="18" charset="0"/>
                        </a:rPr>
                        <a:t> dessert, </a:t>
                      </a:r>
                      <a:r>
                        <a:rPr lang="en-US" sz="1800" baseline="0" dirty="0" err="1" smtClean="0">
                          <a:latin typeface="Times New Roman" panose="02020603050405020304" pitchFamily="18" charset="0"/>
                          <a:cs typeface="Times New Roman" panose="02020603050405020304" pitchFamily="18" charset="0"/>
                        </a:rPr>
                        <a:t>flavoured</a:t>
                      </a:r>
                      <a:r>
                        <a:rPr lang="en-US" sz="1800" baseline="0" dirty="0" smtClean="0">
                          <a:latin typeface="Times New Roman" panose="02020603050405020304" pitchFamily="18" charset="0"/>
                          <a:cs typeface="Times New Roman" panose="02020603050405020304" pitchFamily="18" charset="0"/>
                        </a:rPr>
                        <a:t> yogurt, pudding, custard, popsicles)</a:t>
                      </a:r>
                      <a:endParaRPr lang="en-IN" sz="1800" b="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r>
                        <a:rPr lang="en-US" sz="1800" b="1" dirty="0" smtClean="0">
                          <a:latin typeface="Times New Roman" panose="02020603050405020304" pitchFamily="18" charset="0"/>
                          <a:cs typeface="Times New Roman" panose="02020603050405020304" pitchFamily="18" charset="0"/>
                        </a:rPr>
                        <a:t>X 5 =</a:t>
                      </a:r>
                      <a:endParaRPr lang="en-IN" sz="18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endParaRPr lang="en-IN" sz="18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2070374">
                <a:tc>
                  <a:txBody>
                    <a:bodyPr/>
                    <a:lstStyle/>
                    <a:p>
                      <a:pPr algn="ctr"/>
                      <a:r>
                        <a:rPr lang="en-US" sz="2000" b="1" dirty="0" smtClean="0">
                          <a:latin typeface="Times New Roman" panose="02020603050405020304" pitchFamily="18" charset="0"/>
                          <a:cs typeface="Times New Roman" panose="02020603050405020304" pitchFamily="18" charset="0"/>
                        </a:rPr>
                        <a:t>Solid</a:t>
                      </a:r>
                      <a:r>
                        <a:rPr lang="en-US" sz="2000" b="1" baseline="0" dirty="0" smtClean="0">
                          <a:latin typeface="Times New Roman" panose="02020603050405020304" pitchFamily="18" charset="0"/>
                          <a:cs typeface="Times New Roman" panose="02020603050405020304" pitchFamily="18" charset="0"/>
                        </a:rPr>
                        <a:t> and sticky</a:t>
                      </a:r>
                    </a:p>
                    <a:p>
                      <a:r>
                        <a:rPr lang="en-US" sz="1800" baseline="0" dirty="0" smtClean="0">
                          <a:latin typeface="Times New Roman" panose="02020603050405020304" pitchFamily="18" charset="0"/>
                          <a:cs typeface="Times New Roman" panose="02020603050405020304" pitchFamily="18" charset="0"/>
                        </a:rPr>
                        <a:t>(Cake, cupcakes, donuts, sweet rolls, pastry, canned fruit in syrup, bananas, cookies, chocolate candy, caramel, toffee, jelly beans, other chewy candy, chewing gum, dried fruit, marshmallows, jelly, jam)</a:t>
                      </a:r>
                      <a:endParaRPr lang="en-IN" sz="1800" b="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r>
                        <a:rPr lang="en-US" sz="1800" b="1" dirty="0" smtClean="0">
                          <a:latin typeface="Times New Roman" panose="02020603050405020304" pitchFamily="18" charset="0"/>
                          <a:cs typeface="Times New Roman" panose="02020603050405020304" pitchFamily="18" charset="0"/>
                        </a:rPr>
                        <a:t>X 10 =</a:t>
                      </a:r>
                      <a:endParaRPr lang="en-IN" sz="18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endParaRPr lang="en-IN" sz="18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957934">
                <a:tc>
                  <a:txBody>
                    <a:bodyPr/>
                    <a:lstStyle/>
                    <a:p>
                      <a:pPr algn="ctr"/>
                      <a:r>
                        <a:rPr lang="en-US" sz="2000" b="1" dirty="0" smtClean="0">
                          <a:latin typeface="Times New Roman" panose="02020603050405020304" pitchFamily="18" charset="0"/>
                          <a:cs typeface="Times New Roman" panose="02020603050405020304" pitchFamily="18" charset="0"/>
                        </a:rPr>
                        <a:t>Slowly dissolving</a:t>
                      </a:r>
                    </a:p>
                    <a:p>
                      <a:r>
                        <a:rPr lang="en-US" sz="1800" dirty="0" smtClean="0">
                          <a:latin typeface="Times New Roman" panose="02020603050405020304" pitchFamily="18" charset="0"/>
                          <a:cs typeface="Times New Roman" panose="02020603050405020304" pitchFamily="18" charset="0"/>
                        </a:rPr>
                        <a:t>(Hard candies, breath mints, antacid</a:t>
                      </a:r>
                      <a:r>
                        <a:rPr lang="en-US" sz="1800" baseline="0" dirty="0" smtClean="0">
                          <a:latin typeface="Times New Roman" panose="02020603050405020304" pitchFamily="18" charset="0"/>
                          <a:cs typeface="Times New Roman" panose="02020603050405020304" pitchFamily="18" charset="0"/>
                        </a:rPr>
                        <a:t> tablets, cough drops)</a:t>
                      </a:r>
                      <a:endParaRPr lang="en-IN" sz="1800" b="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r>
                        <a:rPr lang="en-US" sz="1800" b="1" dirty="0" smtClean="0">
                          <a:latin typeface="Times New Roman" panose="02020603050405020304" pitchFamily="18" charset="0"/>
                          <a:cs typeface="Times New Roman" panose="02020603050405020304" pitchFamily="18" charset="0"/>
                        </a:rPr>
                        <a:t>X 15 =</a:t>
                      </a:r>
                      <a:endParaRPr lang="en-IN" sz="18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endParaRPr lang="en-IN" sz="18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bl>
          </a:graphicData>
        </a:graphic>
      </p:graphicFrame>
    </p:spTree>
    <p:extLst>
      <p:ext uri="{BB962C8B-B14F-4D97-AF65-F5344CB8AC3E}">
        <p14:creationId xmlns="" xmlns:p14="http://schemas.microsoft.com/office/powerpoint/2010/main" val="694170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rot="20614199">
            <a:off x="201779" y="356208"/>
            <a:ext cx="3371174" cy="2429615"/>
          </a:xfrm>
          <a:prstGeom prst="rect">
            <a:avLst/>
          </a:prstGeom>
        </p:spPr>
      </p:pic>
      <p:pic>
        <p:nvPicPr>
          <p:cNvPr id="6" name="Picture 5"/>
          <p:cNvPicPr>
            <a:picLocks noChangeAspect="1"/>
          </p:cNvPicPr>
          <p:nvPr/>
        </p:nvPicPr>
        <p:blipFill>
          <a:blip r:embed="rId4"/>
          <a:stretch>
            <a:fillRect/>
          </a:stretch>
        </p:blipFill>
        <p:spPr>
          <a:xfrm>
            <a:off x="6156176" y="149067"/>
            <a:ext cx="2759225" cy="2857500"/>
          </a:xfrm>
          <a:prstGeom prst="ellipse">
            <a:avLst/>
          </a:prstGeom>
          <a:ln>
            <a:noFill/>
          </a:ln>
          <a:effectLst>
            <a:softEdge rad="112500"/>
          </a:effectLst>
        </p:spPr>
      </p:pic>
      <p:graphicFrame>
        <p:nvGraphicFramePr>
          <p:cNvPr id="7" name="Table 6"/>
          <p:cNvGraphicFramePr>
            <a:graphicFrameLocks noGrp="1"/>
          </p:cNvGraphicFramePr>
          <p:nvPr>
            <p:extLst>
              <p:ext uri="{D42A27DB-BD31-4B8C-83A1-F6EECF244321}">
                <p14:modId xmlns="" xmlns:p14="http://schemas.microsoft.com/office/powerpoint/2010/main" val="554879592"/>
              </p:ext>
            </p:extLst>
          </p:nvPr>
        </p:nvGraphicFramePr>
        <p:xfrm>
          <a:off x="2479982" y="2780928"/>
          <a:ext cx="6052458" cy="2908905"/>
        </p:xfrm>
        <a:graphic>
          <a:graphicData uri="http://schemas.openxmlformats.org/drawingml/2006/table">
            <a:tbl>
              <a:tblPr firstRow="1" bandRow="1">
                <a:tableStyleId>{93296810-A885-4BE3-A3E7-6D5BEEA58F35}</a:tableStyleId>
              </a:tblPr>
              <a:tblGrid>
                <a:gridCol w="2475023"/>
                <a:gridCol w="3577435"/>
              </a:tblGrid>
              <a:tr h="581781">
                <a:tc>
                  <a:txBody>
                    <a:bodyPr/>
                    <a:lstStyle/>
                    <a:p>
                      <a:pPr algn="ctr"/>
                      <a:r>
                        <a:rPr lang="en-IN" sz="2400" dirty="0" smtClean="0">
                          <a:latin typeface="Times New Roman" panose="02020603050405020304" pitchFamily="18" charset="0"/>
                          <a:cs typeface="Times New Roman" panose="02020603050405020304" pitchFamily="18" charset="0"/>
                        </a:rPr>
                        <a:t>Score </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400" dirty="0" smtClean="0">
                          <a:latin typeface="Times New Roman" panose="02020603050405020304" pitchFamily="18" charset="0"/>
                          <a:cs typeface="Times New Roman" panose="02020603050405020304" pitchFamily="18" charset="0"/>
                        </a:rPr>
                        <a:t>Interpretation</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581781">
                <a:tc>
                  <a:txBody>
                    <a:bodyPr/>
                    <a:lstStyle/>
                    <a:p>
                      <a:pPr algn="ctr"/>
                      <a:r>
                        <a:rPr lang="en-US" sz="2000" b="1" dirty="0" smtClean="0">
                          <a:latin typeface="Times New Roman" panose="02020603050405020304" pitchFamily="18" charset="0"/>
                          <a:cs typeface="Times New Roman" panose="02020603050405020304" pitchFamily="18" charset="0"/>
                        </a:rPr>
                        <a:t>72-96</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Excellent</a:t>
                      </a:r>
                      <a:r>
                        <a:rPr lang="en-US" sz="2000" b="1" baseline="0" dirty="0" smtClean="0">
                          <a:latin typeface="Times New Roman" panose="02020603050405020304" pitchFamily="18" charset="0"/>
                          <a:cs typeface="Times New Roman" panose="02020603050405020304" pitchFamily="18" charset="0"/>
                        </a:rPr>
                        <a:t> </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581781">
                <a:tc>
                  <a:txBody>
                    <a:bodyPr/>
                    <a:lstStyle/>
                    <a:p>
                      <a:pPr algn="ctr"/>
                      <a:r>
                        <a:rPr lang="en-US" sz="2000" b="1" dirty="0" smtClean="0">
                          <a:latin typeface="Times New Roman" panose="02020603050405020304" pitchFamily="18" charset="0"/>
                          <a:cs typeface="Times New Roman" panose="02020603050405020304" pitchFamily="18" charset="0"/>
                        </a:rPr>
                        <a:t>64-72</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Adequate</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581781">
                <a:tc>
                  <a:txBody>
                    <a:bodyPr/>
                    <a:lstStyle/>
                    <a:p>
                      <a:pPr algn="ctr"/>
                      <a:r>
                        <a:rPr lang="en-US" sz="2000" b="1" dirty="0" smtClean="0">
                          <a:latin typeface="Times New Roman" panose="02020603050405020304" pitchFamily="18" charset="0"/>
                          <a:cs typeface="Times New Roman" panose="02020603050405020304" pitchFamily="18" charset="0"/>
                        </a:rPr>
                        <a:t>56-64</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Barely</a:t>
                      </a:r>
                      <a:r>
                        <a:rPr lang="en-US" sz="2000" b="1" baseline="0" dirty="0" smtClean="0">
                          <a:latin typeface="Times New Roman" panose="02020603050405020304" pitchFamily="18" charset="0"/>
                          <a:cs typeface="Times New Roman" panose="02020603050405020304" pitchFamily="18" charset="0"/>
                        </a:rPr>
                        <a:t> adequate</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581781">
                <a:tc>
                  <a:txBody>
                    <a:bodyPr/>
                    <a:lstStyle/>
                    <a:p>
                      <a:pPr algn="ctr"/>
                      <a:r>
                        <a:rPr lang="en-US" sz="2000" b="1" dirty="0" smtClean="0">
                          <a:latin typeface="Times New Roman" panose="02020603050405020304" pitchFamily="18" charset="0"/>
                          <a:cs typeface="Times New Roman" panose="02020603050405020304" pitchFamily="18" charset="0"/>
                        </a:rPr>
                        <a:t>56 or</a:t>
                      </a:r>
                      <a:r>
                        <a:rPr lang="en-US" sz="2000" b="1" baseline="0" dirty="0" smtClean="0">
                          <a:latin typeface="Times New Roman" panose="02020603050405020304" pitchFamily="18" charset="0"/>
                          <a:cs typeface="Times New Roman" panose="02020603050405020304" pitchFamily="18" charset="0"/>
                        </a:rPr>
                        <a:t> less</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Need</a:t>
                      </a:r>
                      <a:r>
                        <a:rPr lang="en-US" sz="2000" b="1" baseline="0" dirty="0" smtClean="0">
                          <a:latin typeface="Times New Roman" panose="02020603050405020304" pitchFamily="18" charset="0"/>
                          <a:cs typeface="Times New Roman" panose="02020603050405020304" pitchFamily="18" charset="0"/>
                        </a:rPr>
                        <a:t> nutrition counselling</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173896430"/>
              </p:ext>
            </p:extLst>
          </p:nvPr>
        </p:nvGraphicFramePr>
        <p:xfrm>
          <a:off x="2590800" y="2438400"/>
          <a:ext cx="6096000" cy="2763764"/>
        </p:xfrm>
        <a:graphic>
          <a:graphicData uri="http://schemas.openxmlformats.org/drawingml/2006/table">
            <a:tbl>
              <a:tblPr firstRow="1" bandRow="1">
                <a:tableStyleId>{00A15C55-8517-42AA-B614-E9B94910E393}</a:tableStyleId>
              </a:tblPr>
              <a:tblGrid>
                <a:gridCol w="2481943"/>
                <a:gridCol w="3614057"/>
              </a:tblGrid>
              <a:tr h="690941">
                <a:tc>
                  <a:txBody>
                    <a:bodyPr/>
                    <a:lstStyle/>
                    <a:p>
                      <a:pPr algn="ctr"/>
                      <a:r>
                        <a:rPr lang="en-US" sz="2400" dirty="0" smtClean="0">
                          <a:latin typeface="Times New Roman" panose="02020603050405020304" pitchFamily="18" charset="0"/>
                          <a:cs typeface="Times New Roman" panose="02020603050405020304" pitchFamily="18" charset="0"/>
                        </a:rPr>
                        <a:t>Sweet score </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400" dirty="0" smtClean="0">
                          <a:latin typeface="Times New Roman" panose="02020603050405020304" pitchFamily="18" charset="0"/>
                          <a:cs typeface="Times New Roman" panose="02020603050405020304" pitchFamily="18" charset="0"/>
                        </a:rPr>
                        <a:t>Interpretation</a:t>
                      </a:r>
                      <a:endParaRPr lang="en-IN" sz="2400"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690941">
                <a:tc>
                  <a:txBody>
                    <a:bodyPr/>
                    <a:lstStyle/>
                    <a:p>
                      <a:pPr algn="ctr"/>
                      <a:r>
                        <a:rPr lang="en-US" sz="2000" b="1" dirty="0" smtClean="0">
                          <a:latin typeface="Times New Roman" panose="02020603050405020304" pitchFamily="18" charset="0"/>
                          <a:cs typeface="Times New Roman" panose="02020603050405020304" pitchFamily="18" charset="0"/>
                        </a:rPr>
                        <a:t>5 or</a:t>
                      </a:r>
                      <a:r>
                        <a:rPr lang="en-US" sz="2000" b="1" baseline="0" dirty="0" smtClean="0">
                          <a:latin typeface="Times New Roman" panose="02020603050405020304" pitchFamily="18" charset="0"/>
                          <a:cs typeface="Times New Roman" panose="02020603050405020304" pitchFamily="18" charset="0"/>
                        </a:rPr>
                        <a:t> less</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 Excellent</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690941">
                <a:tc>
                  <a:txBody>
                    <a:bodyPr/>
                    <a:lstStyle/>
                    <a:p>
                      <a:pPr algn="ctr"/>
                      <a:r>
                        <a:rPr lang="en-US" sz="2000" b="1" dirty="0" smtClean="0">
                          <a:latin typeface="Times New Roman" panose="02020603050405020304" pitchFamily="18" charset="0"/>
                          <a:cs typeface="Times New Roman" panose="02020603050405020304" pitchFamily="18" charset="0"/>
                        </a:rPr>
                        <a:t>10</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Good</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r h="690941">
                <a:tc>
                  <a:txBody>
                    <a:bodyPr/>
                    <a:lstStyle/>
                    <a:p>
                      <a:pPr algn="ctr"/>
                      <a:r>
                        <a:rPr lang="en-US" sz="2000" b="1" dirty="0" smtClean="0">
                          <a:latin typeface="Times New Roman" panose="02020603050405020304" pitchFamily="18" charset="0"/>
                          <a:cs typeface="Times New Roman" panose="02020603050405020304" pitchFamily="18" charset="0"/>
                        </a:rPr>
                        <a:t>15 or</a:t>
                      </a:r>
                      <a:r>
                        <a:rPr lang="en-US" sz="2000" b="1" baseline="0" dirty="0" smtClean="0">
                          <a:latin typeface="Times New Roman" panose="02020603050405020304" pitchFamily="18" charset="0"/>
                          <a:cs typeface="Times New Roman" panose="02020603050405020304" pitchFamily="18" charset="0"/>
                        </a:rPr>
                        <a:t> more</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c>
                  <a:txBody>
                    <a:bodyPr/>
                    <a:lstStyle/>
                    <a:p>
                      <a:pPr algn="ctr"/>
                      <a:r>
                        <a:rPr lang="en-US" sz="2000" b="1" dirty="0" smtClean="0">
                          <a:latin typeface="Times New Roman" panose="02020603050405020304" pitchFamily="18" charset="0"/>
                          <a:cs typeface="Times New Roman" panose="02020603050405020304" pitchFamily="18" charset="0"/>
                        </a:rPr>
                        <a:t>“Watch-out” Zone</a:t>
                      </a:r>
                      <a:endParaRPr lang="en-IN" sz="2000" b="1" dirty="0">
                        <a:latin typeface="Times New Roman" panose="02020603050405020304" pitchFamily="18" charset="0"/>
                        <a:cs typeface="Times New Roman" panose="02020603050405020304" pitchFamily="18" charset="0"/>
                      </a:endParaRPr>
                    </a:p>
                  </a:txBody>
                  <a:tcPr marL="68580" marR="68580">
                    <a:cell3D prstMaterial="dkEdge">
                      <a:bevel/>
                      <a:lightRig rig="flood" dir="t"/>
                    </a:cell3D>
                  </a:tcPr>
                </a:tc>
              </a:tr>
            </a:tbl>
          </a:graphicData>
        </a:graphic>
      </p:graphicFrame>
    </p:spTree>
    <p:extLst>
      <p:ext uri="{BB962C8B-B14F-4D97-AF65-F5344CB8AC3E}">
        <p14:creationId xmlns="" xmlns:p14="http://schemas.microsoft.com/office/powerpoint/2010/main" val="1066874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4897760" cy="1143000"/>
          </a:xfrm>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a:noAutofit/>
          </a:bodyPr>
          <a:lstStyle/>
          <a:p>
            <a:r>
              <a:rPr lang="en-US" sz="3600" b="1" dirty="0" smtClean="0">
                <a:latin typeface="Times New Roman" panose="02020603050405020304" pitchFamily="18" charset="0"/>
                <a:cs typeface="Times New Roman" panose="02020603050405020304" pitchFamily="18" charset="0"/>
              </a:rPr>
              <a:t>COMMUNICATION TECHNIQUES</a:t>
            </a:r>
            <a:endParaRPr lang="en-US" sz="3600" b="1" dirty="0">
              <a:latin typeface="Times New Roman" panose="02020603050405020304" pitchFamily="18" charset="0"/>
              <a:cs typeface="Times New Roman" panose="02020603050405020304" pitchFamily="18" charset="0"/>
            </a:endParaRPr>
          </a:p>
        </p:txBody>
      </p:sp>
      <p:pic>
        <p:nvPicPr>
          <p:cNvPr id="4" name="Picture 3" descr="interview.jpg"/>
          <p:cNvPicPr>
            <a:picLocks noChangeAspect="1"/>
          </p:cNvPicPr>
          <p:nvPr/>
        </p:nvPicPr>
        <p:blipFill>
          <a:blip r:embed="rId3" cstate="print"/>
          <a:stretch>
            <a:fillRect/>
          </a:stretch>
        </p:blipFill>
        <p:spPr>
          <a:xfrm>
            <a:off x="5696165" y="0"/>
            <a:ext cx="3447835" cy="2653970"/>
          </a:xfrm>
          <a:prstGeom prst="rect">
            <a:avLst/>
          </a:prstGeom>
        </p:spPr>
      </p:pic>
      <p:sp>
        <p:nvSpPr>
          <p:cNvPr id="5" name="Rectangle 4"/>
          <p:cNvSpPr/>
          <p:nvPr/>
        </p:nvSpPr>
        <p:spPr>
          <a:xfrm>
            <a:off x="1507894" y="2776860"/>
            <a:ext cx="7178906" cy="3046988"/>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2060"/>
                </a:solidFill>
                <a:latin typeface="Times New Roman" panose="02020603050405020304" pitchFamily="18" charset="0"/>
                <a:cs typeface="Times New Roman" panose="02020603050405020304" pitchFamily="18" charset="0"/>
              </a:rPr>
              <a:t>Giving &amp; receiving information</a:t>
            </a:r>
          </a:p>
          <a:p>
            <a:pPr marL="342900" indent="-342900">
              <a:buFont typeface="Wingdings" panose="05000000000000000000" pitchFamily="2" charset="2"/>
              <a:buChar char="q"/>
            </a:pPr>
            <a:endParaRPr lang="en-US" sz="2400"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400" dirty="0">
                <a:solidFill>
                  <a:srgbClr val="002060"/>
                </a:solidFill>
                <a:latin typeface="Times New Roman" panose="02020603050405020304" pitchFamily="18" charset="0"/>
                <a:cs typeface="Times New Roman" panose="02020603050405020304" pitchFamily="18" charset="0"/>
              </a:rPr>
              <a:t>3 mantras:</a:t>
            </a:r>
          </a:p>
          <a:p>
            <a:pPr lvl="2">
              <a:buFont typeface="Wingdings" pitchFamily="2" charset="2"/>
              <a:buChar char="ü"/>
            </a:pPr>
            <a:r>
              <a:rPr lang="en-US" sz="2400" dirty="0">
                <a:solidFill>
                  <a:srgbClr val="002060"/>
                </a:solidFill>
                <a:latin typeface="Times New Roman" panose="02020603050405020304" pitchFamily="18" charset="0"/>
                <a:cs typeface="Times New Roman" panose="02020603050405020304" pitchFamily="18" charset="0"/>
              </a:rPr>
              <a:t>Face-to-face </a:t>
            </a:r>
            <a:r>
              <a:rPr lang="en-US" sz="2400" dirty="0" smtClean="0">
                <a:solidFill>
                  <a:srgbClr val="002060"/>
                </a:solidFill>
                <a:latin typeface="Times New Roman" panose="02020603050405020304" pitchFamily="18" charset="0"/>
                <a:cs typeface="Times New Roman" panose="02020603050405020304" pitchFamily="18" charset="0"/>
              </a:rPr>
              <a:t>interviews ( eye contact, powerful, persuasive)</a:t>
            </a:r>
            <a:endParaRPr lang="en-US" sz="2400" dirty="0">
              <a:solidFill>
                <a:srgbClr val="002060"/>
              </a:solidFill>
              <a:latin typeface="Times New Roman" panose="02020603050405020304" pitchFamily="18" charset="0"/>
              <a:cs typeface="Times New Roman" panose="02020603050405020304" pitchFamily="18" charset="0"/>
            </a:endParaRPr>
          </a:p>
          <a:p>
            <a:pPr lvl="2">
              <a:buFont typeface="Wingdings" pitchFamily="2" charset="2"/>
              <a:buChar char="ü"/>
            </a:pPr>
            <a:r>
              <a:rPr lang="en-US" sz="2400" dirty="0">
                <a:solidFill>
                  <a:srgbClr val="002060"/>
                </a:solidFill>
                <a:latin typeface="Times New Roman" panose="02020603050405020304" pitchFamily="18" charset="0"/>
                <a:cs typeface="Times New Roman" panose="02020603050405020304" pitchFamily="18" charset="0"/>
              </a:rPr>
              <a:t>Verbal &amp; nonverbal </a:t>
            </a:r>
            <a:r>
              <a:rPr lang="en-US" sz="2400" dirty="0" smtClean="0">
                <a:solidFill>
                  <a:srgbClr val="002060"/>
                </a:solidFill>
                <a:latin typeface="Times New Roman" panose="02020603050405020304" pitchFamily="18" charset="0"/>
                <a:cs typeface="Times New Roman" panose="02020603050405020304" pitchFamily="18" charset="0"/>
              </a:rPr>
              <a:t>means ( facial expression, gestures, sincerity, enthusiasm) </a:t>
            </a:r>
            <a:endParaRPr lang="en-US" sz="2400" dirty="0">
              <a:solidFill>
                <a:srgbClr val="002060"/>
              </a:solidFill>
              <a:latin typeface="Times New Roman" panose="02020603050405020304" pitchFamily="18" charset="0"/>
              <a:cs typeface="Times New Roman" panose="02020603050405020304" pitchFamily="18" charset="0"/>
            </a:endParaRPr>
          </a:p>
          <a:p>
            <a:pPr lvl="2">
              <a:buFont typeface="Wingdings" pitchFamily="2" charset="2"/>
              <a:buChar char="ü"/>
            </a:pPr>
            <a:r>
              <a:rPr lang="en-US" sz="2400" dirty="0">
                <a:solidFill>
                  <a:srgbClr val="002060"/>
                </a:solidFill>
                <a:latin typeface="Times New Roman" panose="02020603050405020304" pitchFamily="18" charset="0"/>
                <a:cs typeface="Times New Roman" panose="02020603050405020304" pitchFamily="18" charset="0"/>
              </a:rPr>
              <a:t>Adapted to pts. needs</a:t>
            </a:r>
          </a:p>
        </p:txBody>
      </p:sp>
      <p:pic>
        <p:nvPicPr>
          <p:cNvPr id="6" name="Picture 5" descr="communication-symbols"/>
          <p:cNvPicPr>
            <a:picLocks noChangeAspect="1" noChangeArrowheads="1"/>
          </p:cNvPicPr>
          <p:nvPr/>
        </p:nvPicPr>
        <p:blipFill rotWithShape="1">
          <a:blip r:embed="rId4"/>
          <a:srcRect t="57621"/>
          <a:stretch/>
        </p:blipFill>
        <p:spPr bwMode="auto">
          <a:xfrm>
            <a:off x="6022032" y="2653970"/>
            <a:ext cx="2438400" cy="775030"/>
          </a:xfrm>
          <a:prstGeom prst="rect">
            <a:avLst/>
          </a:prstGeom>
          <a:noFill/>
        </p:spPr>
      </p:pic>
      <p:pic>
        <p:nvPicPr>
          <p:cNvPr id="7" name="Picture 5" descr="ask_nutritionist"/>
          <p:cNvPicPr>
            <a:picLocks noChangeAspect="1" noChangeArrowheads="1"/>
          </p:cNvPicPr>
          <p:nvPr/>
        </p:nvPicPr>
        <p:blipFill>
          <a:blip r:embed="rId5"/>
          <a:srcRect/>
          <a:stretch>
            <a:fillRect/>
          </a:stretch>
        </p:blipFill>
        <p:spPr bwMode="auto">
          <a:xfrm>
            <a:off x="5943600" y="4629149"/>
            <a:ext cx="3200400" cy="2228850"/>
          </a:xfrm>
          <a:prstGeom prst="rect">
            <a:avLst/>
          </a:prstGeom>
          <a:ln>
            <a:noFill/>
          </a:ln>
          <a:effectLst>
            <a:softEdge rad="112500"/>
          </a:effectLst>
        </p:spPr>
      </p:pic>
    </p:spTree>
    <p:extLst>
      <p:ext uri="{BB962C8B-B14F-4D97-AF65-F5344CB8AC3E}">
        <p14:creationId xmlns="" xmlns:p14="http://schemas.microsoft.com/office/powerpoint/2010/main" val="486927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Interviewing </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u="sng" dirty="0" smtClean="0">
                <a:solidFill>
                  <a:srgbClr val="FF0000"/>
                </a:solidFill>
                <a:latin typeface="Times New Roman" pitchFamily="18" charset="0"/>
                <a:cs typeface="Times New Roman" pitchFamily="18" charset="0"/>
              </a:rPr>
              <a:t>Purpose - </a:t>
            </a:r>
          </a:p>
          <a:p>
            <a:pPr>
              <a:buNone/>
            </a:pP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Understand the </a:t>
            </a:r>
            <a:r>
              <a:rPr lang="en-US" dirty="0" err="1" smtClean="0">
                <a:latin typeface="Times New Roman" pitchFamily="18" charset="0"/>
                <a:cs typeface="Times New Roman" pitchFamily="18" charset="0"/>
              </a:rPr>
              <a:t>prob</a:t>
            </a:r>
            <a:r>
              <a:rPr lang="en-US" dirty="0" smtClean="0">
                <a:latin typeface="Times New Roman" pitchFamily="18" charset="0"/>
                <a:cs typeface="Times New Roman" pitchFamily="18" charset="0"/>
              </a:rPr>
              <a:t>, factors contributing to it &amp; personality  of patient</a:t>
            </a:r>
          </a:p>
          <a:p>
            <a:r>
              <a:rPr lang="en-US" dirty="0" smtClean="0">
                <a:latin typeface="Times New Roman" pitchFamily="18" charset="0"/>
                <a:cs typeface="Times New Roman" pitchFamily="18" charset="0"/>
              </a:rPr>
              <a:t>Physical setting –</a:t>
            </a:r>
          </a:p>
          <a:p>
            <a:pPr>
              <a:buNone/>
            </a:pPr>
            <a:r>
              <a:rPr lang="en-US" dirty="0" smtClean="0">
                <a:latin typeface="Times New Roman" pitchFamily="18" charset="0"/>
                <a:cs typeface="Times New Roman" pitchFamily="18" charset="0"/>
              </a:rPr>
              <a:t>- Relaxed comfortable environment, with chairs, table, blackboard &amp; visual aids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20679162">
            <a:off x="265613" y="1314269"/>
            <a:ext cx="3367014" cy="2244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
        <p:nvSpPr>
          <p:cNvPr id="21509" name="Rectangle 5"/>
          <p:cNvSpPr>
            <a:spLocks noGrp="1" noChangeArrowheads="1"/>
          </p:cNvSpPr>
          <p:nvPr>
            <p:ph type="body" sz="half" idx="1"/>
          </p:nvPr>
        </p:nvSpPr>
        <p:spPr>
          <a:xfrm>
            <a:off x="3707904" y="692696"/>
            <a:ext cx="4343400" cy="4712568"/>
          </a:xfrm>
          <a:gradFill rotWithShape="1">
            <a:gsLst>
              <a:gs pos="0">
                <a:srgbClr val="FF99CC">
                  <a:gamma/>
                  <a:shade val="46275"/>
                  <a:invGamma/>
                </a:srgbClr>
              </a:gs>
              <a:gs pos="50000">
                <a:srgbClr val="FF99CC"/>
              </a:gs>
              <a:gs pos="100000">
                <a:srgbClr val="FF99CC">
                  <a:gamma/>
                  <a:shade val="46275"/>
                  <a:invGamma/>
                </a:srgbClr>
              </a:gs>
            </a:gsLst>
            <a:lin ang="5400000" scaled="1"/>
          </a:gradFill>
          <a:scene3d>
            <a:camera prst="orthographicFront"/>
            <a:lightRig rig="threePt" dir="t"/>
          </a:scene3d>
          <a:sp3d>
            <a:bevelT w="165100" prst="coolSlant"/>
          </a:sp3d>
        </p:spPr>
        <p:txBody>
          <a:bodyPr/>
          <a:lstStyle/>
          <a:p>
            <a:pPr marL="0" indent="0" algn="ctr">
              <a:buNone/>
            </a:pPr>
            <a:r>
              <a:rPr lang="en-US" sz="3600" b="1" u="sng" dirty="0">
                <a:solidFill>
                  <a:srgbClr val="FFFF99"/>
                </a:solidFill>
                <a:latin typeface="Times New Roman" panose="02020603050405020304" pitchFamily="18" charset="0"/>
                <a:cs typeface="Times New Roman" panose="02020603050405020304" pitchFamily="18" charset="0"/>
              </a:rPr>
              <a:t>Physical </a:t>
            </a:r>
            <a:r>
              <a:rPr lang="en-US" sz="3600" b="1" u="sng" dirty="0" smtClean="0">
                <a:solidFill>
                  <a:srgbClr val="FFFF99"/>
                </a:solidFill>
                <a:latin typeface="Times New Roman" panose="02020603050405020304" pitchFamily="18" charset="0"/>
                <a:cs typeface="Times New Roman" panose="02020603050405020304" pitchFamily="18" charset="0"/>
              </a:rPr>
              <a:t>setting:</a:t>
            </a:r>
            <a:endParaRPr lang="en-US" sz="3600" b="1" u="sng" dirty="0">
              <a:solidFill>
                <a:srgbClr val="FFFF99"/>
              </a:solidFill>
              <a:latin typeface="Times New Roman" panose="02020603050405020304" pitchFamily="18" charset="0"/>
              <a:cs typeface="Times New Roman" panose="02020603050405020304" pitchFamily="18" charset="0"/>
            </a:endParaRPr>
          </a:p>
          <a:p>
            <a:pPr marL="0" indent="0" algn="ctr">
              <a:buNone/>
            </a:pPr>
            <a:endParaRPr lang="en-US" b="1" u="sng" dirty="0">
              <a:solidFill>
                <a:srgbClr val="FFFF99"/>
              </a:solidFill>
              <a:latin typeface="Comic Sans MS" pitchFamily="66"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Relaxed </a:t>
            </a:r>
            <a:r>
              <a:rPr lang="en-US" dirty="0" smtClean="0">
                <a:latin typeface="Times New Roman" panose="02020603050405020304" pitchFamily="18" charset="0"/>
                <a:cs typeface="Times New Roman" panose="02020603050405020304" pitchFamily="18" charset="0"/>
              </a:rPr>
              <a:t>atmosphere,</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Separate counselling room</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Discuss food habits &amp; respect patient feelings.</a:t>
            </a:r>
            <a:endParaRPr lang="en-US" dirty="0">
              <a:latin typeface="Times New Roman" panose="02020603050405020304" pitchFamily="18" charset="0"/>
              <a:cs typeface="Times New Roman" panose="02020603050405020304" pitchFamily="18" charset="0"/>
            </a:endParaRPr>
          </a:p>
        </p:txBody>
      </p:sp>
      <p:sp>
        <p:nvSpPr>
          <p:cNvPr id="21510" name="Rectangle 6"/>
          <p:cNvSpPr>
            <a:spLocks noGrp="1" noChangeArrowheads="1"/>
          </p:cNvSpPr>
          <p:nvPr>
            <p:ph type="body" sz="half" idx="2"/>
          </p:nvPr>
        </p:nvSpPr>
        <p:spPr>
          <a:xfrm>
            <a:off x="3563888" y="692696"/>
            <a:ext cx="4824536" cy="4752528"/>
          </a:xfrm>
          <a:gradFill rotWithShape="1">
            <a:gsLst>
              <a:gs pos="0">
                <a:srgbClr val="FFCC00">
                  <a:gamma/>
                  <a:shade val="46275"/>
                  <a:invGamma/>
                </a:srgbClr>
              </a:gs>
              <a:gs pos="50000">
                <a:srgbClr val="FFCC00"/>
              </a:gs>
              <a:gs pos="100000">
                <a:srgbClr val="FFCC00">
                  <a:gamma/>
                  <a:shade val="46275"/>
                  <a:invGamma/>
                </a:srgbClr>
              </a:gs>
            </a:gsLst>
            <a:lin ang="5400000" scaled="1"/>
          </a:gradFill>
          <a:scene3d>
            <a:camera prst="orthographicFront"/>
            <a:lightRig rig="threePt" dir="t"/>
          </a:scene3d>
          <a:sp3d>
            <a:bevelT w="165100" prst="coolSlant"/>
          </a:sp3d>
        </p:spPr>
        <p:txBody>
          <a:bodyPr>
            <a:normAutofit/>
          </a:bodyPr>
          <a:lstStyle/>
          <a:p>
            <a:pPr marL="0" indent="0" algn="ctr">
              <a:buNone/>
            </a:pPr>
            <a:r>
              <a:rPr lang="en-US" sz="3600" b="1" u="sng" dirty="0">
                <a:solidFill>
                  <a:srgbClr val="FFFF99"/>
                </a:solidFill>
                <a:latin typeface="Times New Roman" panose="02020603050405020304" pitchFamily="18" charset="0"/>
                <a:cs typeface="Times New Roman" panose="02020603050405020304" pitchFamily="18" charset="0"/>
              </a:rPr>
              <a:t>Diet </a:t>
            </a:r>
            <a:r>
              <a:rPr lang="en-US" sz="3600" b="1" u="sng" dirty="0" smtClean="0">
                <a:solidFill>
                  <a:srgbClr val="FFFF99"/>
                </a:solidFill>
                <a:latin typeface="Times New Roman" panose="02020603050405020304" pitchFamily="18" charset="0"/>
                <a:cs typeface="Times New Roman" panose="02020603050405020304" pitchFamily="18" charset="0"/>
              </a:rPr>
              <a:t>interviewer:</a:t>
            </a:r>
            <a:endParaRPr lang="en-US" sz="36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Skill, time,</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Knowledge of </a:t>
            </a:r>
            <a:r>
              <a:rPr lang="en-US" sz="2400" dirty="0">
                <a:latin typeface="Times New Roman" panose="02020603050405020304" pitchFamily="18" charset="0"/>
                <a:cs typeface="Times New Roman" panose="02020603050405020304" pitchFamily="18" charset="0"/>
              </a:rPr>
              <a:t>science &amp; nutrition,</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Familiarity with </a:t>
            </a:r>
            <a:r>
              <a:rPr lang="en-US" sz="2400" dirty="0">
                <a:latin typeface="Times New Roman" panose="02020603050405020304" pitchFamily="18" charset="0"/>
                <a:cs typeface="Times New Roman" panose="02020603050405020304" pitchFamily="18" charset="0"/>
              </a:rPr>
              <a:t>ways </a:t>
            </a:r>
            <a:r>
              <a:rPr lang="en-US" sz="2400" dirty="0" smtClean="0">
                <a:latin typeface="Times New Roman" panose="02020603050405020304" pitchFamily="18" charset="0"/>
                <a:cs typeface="Times New Roman" panose="02020603050405020304" pitchFamily="18" charset="0"/>
              </a:rPr>
              <a:t>in which </a:t>
            </a:r>
            <a:r>
              <a:rPr lang="en-US" sz="2400" dirty="0">
                <a:latin typeface="Times New Roman" panose="02020603050405020304" pitchFamily="18" charset="0"/>
                <a:cs typeface="Times New Roman" panose="02020603050405020304" pitchFamily="18" charset="0"/>
              </a:rPr>
              <a:t>food habits formed &amp; </a:t>
            </a: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Factors that </a:t>
            </a:r>
            <a:r>
              <a:rPr lang="en-US" sz="2400" dirty="0">
                <a:latin typeface="Times New Roman" panose="02020603050405020304" pitchFamily="18" charset="0"/>
                <a:cs typeface="Times New Roman" panose="02020603050405020304" pitchFamily="18" charset="0"/>
              </a:rPr>
              <a:t>affect this </a:t>
            </a:r>
            <a:r>
              <a:rPr lang="en-US" sz="2400" dirty="0" smtClean="0">
                <a:latin typeface="Times New Roman" panose="02020603050405020304" pitchFamily="18" charset="0"/>
                <a:cs typeface="Times New Roman" panose="02020603050405020304" pitchFamily="18" charset="0"/>
              </a:rPr>
              <a:t>habit.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262613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509">
                                            <p:bg/>
                                          </p:spTgt>
                                        </p:tgtEl>
                                        <p:attrNameLst>
                                          <p:attrName>style.visibility</p:attrName>
                                        </p:attrNameLst>
                                      </p:cBhvr>
                                      <p:to>
                                        <p:strVal val="visible"/>
                                      </p:to>
                                    </p:set>
                                    <p:anim calcmode="discrete" valueType="clr">
                                      <p:cBhvr override="childStyle">
                                        <p:cTn id="7" dur="80"/>
                                        <p:tgtEl>
                                          <p:spTgt spid="2150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9">
                                            <p:bg/>
                                          </p:spTgt>
                                        </p:tgtEl>
                                        <p:attrNameLst>
                                          <p:attrName>fillcolor</p:attrName>
                                        </p:attrNameLst>
                                      </p:cBhvr>
                                      <p:tavLst>
                                        <p:tav tm="0">
                                          <p:val>
                                            <p:clrVal>
                                              <a:schemeClr val="accent2"/>
                                            </p:clrVal>
                                          </p:val>
                                        </p:tav>
                                        <p:tav tm="50000">
                                          <p:val>
                                            <p:clrVal>
                                              <a:schemeClr val="hlink"/>
                                            </p:clrVal>
                                          </p:val>
                                        </p:tav>
                                      </p:tavLst>
                                    </p:anim>
                                    <p:set>
                                      <p:cBhvr>
                                        <p:cTn id="9" dur="80"/>
                                        <p:tgtEl>
                                          <p:spTgt spid="21509">
                                            <p:bg/>
                                          </p:spTgt>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509">
                                            <p:txEl>
                                              <p:pRg st="0" end="0"/>
                                            </p:txEl>
                                          </p:spTgt>
                                        </p:tgtEl>
                                        <p:attrNameLst>
                                          <p:attrName>style.visibility</p:attrName>
                                        </p:attrNameLst>
                                      </p:cBhvr>
                                      <p:to>
                                        <p:strVal val="visible"/>
                                      </p:to>
                                    </p:set>
                                    <p:anim calcmode="discrete" valueType="clr">
                                      <p:cBhvr override="childStyle">
                                        <p:cTn id="13" dur="80"/>
                                        <p:tgtEl>
                                          <p:spTgt spid="215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50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1509">
                                            <p:txEl>
                                              <p:pRg st="0" end="0"/>
                                            </p:txEl>
                                          </p:spTgt>
                                        </p:tgtEl>
                                        <p:attrNameLst>
                                          <p:attrName>fill.type</p:attrName>
                                        </p:attrNameLst>
                                      </p:cBhvr>
                                      <p:to>
                                        <p:strVal val="solid"/>
                                      </p:to>
                                    </p:set>
                                  </p:childTnLst>
                                </p:cTn>
                              </p:par>
                            </p:childTnLst>
                          </p:cTn>
                        </p:par>
                        <p:par>
                          <p:cTn id="16" fill="hold">
                            <p:stCondLst>
                              <p:cond delay="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1509">
                                            <p:txEl>
                                              <p:pRg st="2" end="2"/>
                                            </p:txEl>
                                          </p:spTgt>
                                        </p:tgtEl>
                                        <p:attrNameLst>
                                          <p:attrName>style.visibility</p:attrName>
                                        </p:attrNameLst>
                                      </p:cBhvr>
                                      <p:to>
                                        <p:strVal val="visible"/>
                                      </p:to>
                                    </p:set>
                                    <p:anim calcmode="discrete" valueType="clr">
                                      <p:cBhvr override="childStyle">
                                        <p:cTn id="19" dur="80"/>
                                        <p:tgtEl>
                                          <p:spTgt spid="2150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0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21509">
                                            <p:txEl>
                                              <p:pRg st="2" end="2"/>
                                            </p:txEl>
                                          </p:spTgt>
                                        </p:tgtEl>
                                        <p:attrNameLst>
                                          <p:attrName>fill.type</p:attrName>
                                        </p:attrNameLst>
                                      </p:cBhvr>
                                      <p:to>
                                        <p:strVal val="solid"/>
                                      </p:to>
                                    </p:set>
                                  </p:childTnLst>
                                </p:cTn>
                              </p:par>
                            </p:childTnLst>
                          </p:cTn>
                        </p:par>
                        <p:par>
                          <p:cTn id="22" fill="hold">
                            <p:stCondLst>
                              <p:cond delay="15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1509">
                                            <p:txEl>
                                              <p:pRg st="4" end="4"/>
                                            </p:txEl>
                                          </p:spTgt>
                                        </p:tgtEl>
                                        <p:attrNameLst>
                                          <p:attrName>style.visibility</p:attrName>
                                        </p:attrNameLst>
                                      </p:cBhvr>
                                      <p:to>
                                        <p:strVal val="visible"/>
                                      </p:to>
                                    </p:set>
                                    <p:anim calcmode="discrete" valueType="clr">
                                      <p:cBhvr override="childStyle">
                                        <p:cTn id="25" dur="80"/>
                                        <p:tgtEl>
                                          <p:spTgt spid="2150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1509">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21509">
                                            <p:txEl>
                                              <p:pRg st="4" end="4"/>
                                            </p:txEl>
                                          </p:spTgt>
                                        </p:tgtEl>
                                        <p:attrNameLst>
                                          <p:attrName>fill.type</p:attrName>
                                        </p:attrNameLst>
                                      </p:cBhvr>
                                      <p:to>
                                        <p:strVal val="solid"/>
                                      </p:to>
                                    </p:set>
                                  </p:childTnLst>
                                </p:cTn>
                              </p:par>
                            </p:childTnLst>
                          </p:cTn>
                        </p:par>
                        <p:par>
                          <p:cTn id="28" fill="hold">
                            <p:stCondLst>
                              <p:cond delay="25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1509">
                                            <p:txEl>
                                              <p:pRg st="6" end="6"/>
                                            </p:txEl>
                                          </p:spTgt>
                                        </p:tgtEl>
                                        <p:attrNameLst>
                                          <p:attrName>style.visibility</p:attrName>
                                        </p:attrNameLst>
                                      </p:cBhvr>
                                      <p:to>
                                        <p:strVal val="visible"/>
                                      </p:to>
                                    </p:set>
                                    <p:anim calcmode="discrete" valueType="clr">
                                      <p:cBhvr override="childStyle">
                                        <p:cTn id="31" dur="80"/>
                                        <p:tgtEl>
                                          <p:spTgt spid="2150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509">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21509">
                                            <p:txEl>
                                              <p:pRg st="6" end="6"/>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21510">
                                            <p:bg/>
                                          </p:spTgt>
                                        </p:tgtEl>
                                        <p:attrNameLst>
                                          <p:attrName>style.visibility</p:attrName>
                                        </p:attrNameLst>
                                      </p:cBhvr>
                                      <p:to>
                                        <p:strVal val="visible"/>
                                      </p:to>
                                    </p:set>
                                    <p:anim calcmode="lin" valueType="num">
                                      <p:cBhvr>
                                        <p:cTn id="38" dur="500" fill="hold"/>
                                        <p:tgtEl>
                                          <p:spTgt spid="21510">
                                            <p:bg/>
                                          </p:spTgt>
                                        </p:tgtEl>
                                        <p:attrNameLst>
                                          <p:attrName>ppt_w</p:attrName>
                                        </p:attrNameLst>
                                      </p:cBhvr>
                                      <p:tavLst>
                                        <p:tav tm="0">
                                          <p:val>
                                            <p:fltVal val="0"/>
                                          </p:val>
                                        </p:tav>
                                        <p:tav tm="100000">
                                          <p:val>
                                            <p:strVal val="#ppt_w"/>
                                          </p:val>
                                        </p:tav>
                                      </p:tavLst>
                                    </p:anim>
                                    <p:anim calcmode="lin" valueType="num">
                                      <p:cBhvr>
                                        <p:cTn id="39" dur="500" fill="hold"/>
                                        <p:tgtEl>
                                          <p:spTgt spid="21510">
                                            <p:bg/>
                                          </p:spTgt>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10" fill="hold" grpId="0" nodeType="afterEffect">
                                  <p:stCondLst>
                                    <p:cond delay="0"/>
                                  </p:stCondLst>
                                  <p:childTnLst>
                                    <p:set>
                                      <p:cBhvr>
                                        <p:cTn id="42" dur="1" fill="hold">
                                          <p:stCondLst>
                                            <p:cond delay="0"/>
                                          </p:stCondLst>
                                        </p:cTn>
                                        <p:tgtEl>
                                          <p:spTgt spid="21510">
                                            <p:txEl>
                                              <p:pRg st="0" end="0"/>
                                            </p:txEl>
                                          </p:spTgt>
                                        </p:tgtEl>
                                        <p:attrNameLst>
                                          <p:attrName>style.visibility</p:attrName>
                                        </p:attrNameLst>
                                      </p:cBhvr>
                                      <p:to>
                                        <p:strVal val="visible"/>
                                      </p:to>
                                    </p:set>
                                    <p:anim calcmode="lin" valueType="num">
                                      <p:cBhvr>
                                        <p:cTn id="43" dur="500" fill="hold"/>
                                        <p:tgtEl>
                                          <p:spTgt spid="21510">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1510">
                                            <p:txEl>
                                              <p:pRg st="0" end="0"/>
                                            </p:txEl>
                                          </p:spTgt>
                                        </p:tgtEl>
                                        <p:attrNameLst>
                                          <p:attrName>ppt_h</p:attrName>
                                        </p:attrNameLst>
                                      </p:cBhvr>
                                      <p:tavLst>
                                        <p:tav tm="0">
                                          <p:val>
                                            <p:strVal val="#ppt_h"/>
                                          </p:val>
                                        </p:tav>
                                        <p:tav tm="100000">
                                          <p:val>
                                            <p:strVal val="#ppt_h"/>
                                          </p:val>
                                        </p:tav>
                                      </p:tavLst>
                                    </p:anim>
                                  </p:childTnLst>
                                </p:cTn>
                              </p:par>
                            </p:childTnLst>
                          </p:cTn>
                        </p:par>
                        <p:par>
                          <p:cTn id="45" fill="hold">
                            <p:stCondLst>
                              <p:cond delay="1000"/>
                            </p:stCondLst>
                            <p:childTnLst>
                              <p:par>
                                <p:cTn id="46" presetID="17" presetClass="entr" presetSubtype="10" fill="hold" grpId="0" nodeType="afterEffect">
                                  <p:stCondLst>
                                    <p:cond delay="0"/>
                                  </p:stCondLst>
                                  <p:childTnLst>
                                    <p:set>
                                      <p:cBhvr>
                                        <p:cTn id="47" dur="1" fill="hold">
                                          <p:stCondLst>
                                            <p:cond delay="0"/>
                                          </p:stCondLst>
                                        </p:cTn>
                                        <p:tgtEl>
                                          <p:spTgt spid="21510">
                                            <p:txEl>
                                              <p:pRg st="1" end="1"/>
                                            </p:txEl>
                                          </p:spTgt>
                                        </p:tgtEl>
                                        <p:attrNameLst>
                                          <p:attrName>style.visibility</p:attrName>
                                        </p:attrNameLst>
                                      </p:cBhvr>
                                      <p:to>
                                        <p:strVal val="visible"/>
                                      </p:to>
                                    </p:set>
                                    <p:anim calcmode="lin" valueType="num">
                                      <p:cBhvr>
                                        <p:cTn id="48" dur="500" fill="hold"/>
                                        <p:tgtEl>
                                          <p:spTgt spid="21510">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21510">
                                            <p:txEl>
                                              <p:pRg st="1" end="1"/>
                                            </p:txEl>
                                          </p:spTgt>
                                        </p:tgtEl>
                                        <p:attrNameLst>
                                          <p:attrName>ppt_h</p:attrName>
                                        </p:attrNameLst>
                                      </p:cBhvr>
                                      <p:tavLst>
                                        <p:tav tm="0">
                                          <p:val>
                                            <p:strVal val="#ppt_h"/>
                                          </p:val>
                                        </p:tav>
                                        <p:tav tm="100000">
                                          <p:val>
                                            <p:strVal val="#ppt_h"/>
                                          </p:val>
                                        </p:tav>
                                      </p:tavLst>
                                    </p:anim>
                                  </p:childTnLst>
                                </p:cTn>
                              </p:par>
                            </p:childTnLst>
                          </p:cTn>
                        </p:par>
                        <p:par>
                          <p:cTn id="50" fill="hold">
                            <p:stCondLst>
                              <p:cond delay="1500"/>
                            </p:stCondLst>
                            <p:childTnLst>
                              <p:par>
                                <p:cTn id="51" presetID="17" presetClass="entr" presetSubtype="10" fill="hold" grpId="0" nodeType="afterEffect">
                                  <p:stCondLst>
                                    <p:cond delay="0"/>
                                  </p:stCondLst>
                                  <p:childTnLst>
                                    <p:set>
                                      <p:cBhvr>
                                        <p:cTn id="52" dur="1" fill="hold">
                                          <p:stCondLst>
                                            <p:cond delay="0"/>
                                          </p:stCondLst>
                                        </p:cTn>
                                        <p:tgtEl>
                                          <p:spTgt spid="21510">
                                            <p:txEl>
                                              <p:pRg st="3" end="3"/>
                                            </p:txEl>
                                          </p:spTgt>
                                        </p:tgtEl>
                                        <p:attrNameLst>
                                          <p:attrName>style.visibility</p:attrName>
                                        </p:attrNameLst>
                                      </p:cBhvr>
                                      <p:to>
                                        <p:strVal val="visible"/>
                                      </p:to>
                                    </p:set>
                                    <p:anim calcmode="lin" valueType="num">
                                      <p:cBhvr>
                                        <p:cTn id="53" dur="500" fill="hold"/>
                                        <p:tgtEl>
                                          <p:spTgt spid="21510">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21510">
                                            <p:txEl>
                                              <p:pRg st="3" end="3"/>
                                            </p:txEl>
                                          </p:spTgt>
                                        </p:tgtEl>
                                        <p:attrNameLst>
                                          <p:attrName>ppt_h</p:attrName>
                                        </p:attrNameLst>
                                      </p:cBhvr>
                                      <p:tavLst>
                                        <p:tav tm="0">
                                          <p:val>
                                            <p:strVal val="#ppt_h"/>
                                          </p:val>
                                        </p:tav>
                                        <p:tav tm="100000">
                                          <p:val>
                                            <p:strVal val="#ppt_h"/>
                                          </p:val>
                                        </p:tav>
                                      </p:tavLst>
                                    </p:anim>
                                  </p:childTnLst>
                                </p:cTn>
                              </p:par>
                            </p:childTnLst>
                          </p:cTn>
                        </p:par>
                        <p:par>
                          <p:cTn id="55" fill="hold">
                            <p:stCondLst>
                              <p:cond delay="2000"/>
                            </p:stCondLst>
                            <p:childTnLst>
                              <p:par>
                                <p:cTn id="56" presetID="17" presetClass="entr" presetSubtype="10" fill="hold" grpId="0" nodeType="afterEffect">
                                  <p:stCondLst>
                                    <p:cond delay="0"/>
                                  </p:stCondLst>
                                  <p:childTnLst>
                                    <p:set>
                                      <p:cBhvr>
                                        <p:cTn id="57" dur="1" fill="hold">
                                          <p:stCondLst>
                                            <p:cond delay="0"/>
                                          </p:stCondLst>
                                        </p:cTn>
                                        <p:tgtEl>
                                          <p:spTgt spid="21510">
                                            <p:txEl>
                                              <p:pRg st="5" end="5"/>
                                            </p:txEl>
                                          </p:spTgt>
                                        </p:tgtEl>
                                        <p:attrNameLst>
                                          <p:attrName>style.visibility</p:attrName>
                                        </p:attrNameLst>
                                      </p:cBhvr>
                                      <p:to>
                                        <p:strVal val="visible"/>
                                      </p:to>
                                    </p:set>
                                    <p:anim calcmode="lin" valueType="num">
                                      <p:cBhvr>
                                        <p:cTn id="58" dur="500" fill="hold"/>
                                        <p:tgtEl>
                                          <p:spTgt spid="21510">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21510">
                                            <p:txEl>
                                              <p:pRg st="5" end="5"/>
                                            </p:txEl>
                                          </p:spTgt>
                                        </p:tgtEl>
                                        <p:attrNameLst>
                                          <p:attrName>ppt_h</p:attrName>
                                        </p:attrNameLst>
                                      </p:cBhvr>
                                      <p:tavLst>
                                        <p:tav tm="0">
                                          <p:val>
                                            <p:strVal val="#ppt_h"/>
                                          </p:val>
                                        </p:tav>
                                        <p:tav tm="100000">
                                          <p:val>
                                            <p:strVal val="#ppt_h"/>
                                          </p:val>
                                        </p:tav>
                                      </p:tavLst>
                                    </p:anim>
                                  </p:childTnLst>
                                </p:cTn>
                              </p:par>
                            </p:childTnLst>
                          </p:cTn>
                        </p:par>
                        <p:par>
                          <p:cTn id="60" fill="hold">
                            <p:stCondLst>
                              <p:cond delay="2500"/>
                            </p:stCondLst>
                            <p:childTnLst>
                              <p:par>
                                <p:cTn id="61" presetID="17" presetClass="entr" presetSubtype="10" fill="hold" grpId="0" nodeType="afterEffect">
                                  <p:stCondLst>
                                    <p:cond delay="0"/>
                                  </p:stCondLst>
                                  <p:childTnLst>
                                    <p:set>
                                      <p:cBhvr>
                                        <p:cTn id="62" dur="1" fill="hold">
                                          <p:stCondLst>
                                            <p:cond delay="0"/>
                                          </p:stCondLst>
                                        </p:cTn>
                                        <p:tgtEl>
                                          <p:spTgt spid="21510">
                                            <p:txEl>
                                              <p:pRg st="7" end="7"/>
                                            </p:txEl>
                                          </p:spTgt>
                                        </p:tgtEl>
                                        <p:attrNameLst>
                                          <p:attrName>style.visibility</p:attrName>
                                        </p:attrNameLst>
                                      </p:cBhvr>
                                      <p:to>
                                        <p:strVal val="visible"/>
                                      </p:to>
                                    </p:set>
                                    <p:anim calcmode="lin" valueType="num">
                                      <p:cBhvr>
                                        <p:cTn id="63" dur="500" fill="hold"/>
                                        <p:tgtEl>
                                          <p:spTgt spid="21510">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21510">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nimBg="1"/>
      <p:bldP spid="2151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1371600"/>
            <a:ext cx="7262192"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During pre eruptive period food exerts nutritional effect on formation of teeth &amp; during post eruptive periods exert a dietary &amp; topical effect.</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259193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4" y="2358008"/>
            <a:ext cx="3034680" cy="1143000"/>
          </a:xfrm>
        </p:spPr>
        <p:txBody>
          <a:bodyPr>
            <a:norm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INTERVIEWING</a:t>
            </a:r>
            <a:br>
              <a:rPr lang="en-US" sz="2400" b="1" u="sng" dirty="0" smtClean="0">
                <a:solidFill>
                  <a:srgbClr val="002060"/>
                </a:solidFill>
                <a:latin typeface="Times New Roman" panose="02020603050405020304" pitchFamily="18" charset="0"/>
                <a:cs typeface="Times New Roman" panose="02020603050405020304" pitchFamily="18" charset="0"/>
              </a:rPr>
            </a:br>
            <a:r>
              <a:rPr lang="en-US" sz="2400" b="1" u="sng" dirty="0" smtClean="0">
                <a:solidFill>
                  <a:srgbClr val="002060"/>
                </a:solidFill>
                <a:latin typeface="Times New Roman" panose="02020603050405020304" pitchFamily="18" charset="0"/>
                <a:cs typeface="Times New Roman" panose="02020603050405020304" pitchFamily="18" charset="0"/>
              </a:rPr>
              <a:t> THE PATIENT</a:t>
            </a:r>
            <a:endParaRPr lang="en-US" sz="2400" b="1" u="sng"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 xmlns:p14="http://schemas.microsoft.com/office/powerpoint/2010/main" val="2119876484"/>
              </p:ext>
            </p:extLst>
          </p:nvPr>
        </p:nvGraphicFramePr>
        <p:xfrm>
          <a:off x="2148408" y="908720"/>
          <a:ext cx="6744072"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89451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sunglasses8a"/>
          <p:cNvPicPr>
            <a:picLocks noChangeAspect="1" noChangeArrowheads="1"/>
          </p:cNvPicPr>
          <p:nvPr/>
        </p:nvPicPr>
        <p:blipFill>
          <a:blip r:embed="rId3"/>
          <a:srcRect/>
          <a:stretch>
            <a:fillRect/>
          </a:stretch>
        </p:blipFill>
        <p:spPr bwMode="auto">
          <a:xfrm>
            <a:off x="2339752" y="2069554"/>
            <a:ext cx="5775176" cy="4095750"/>
          </a:xfrm>
          <a:prstGeom prst="rect">
            <a:avLst/>
          </a:prstGeom>
          <a:noFill/>
        </p:spPr>
      </p:pic>
      <p:pic>
        <p:nvPicPr>
          <p:cNvPr id="37890" name="Picture 2" descr="http://www.siteforless.com/photos/Education-blackboard_with_chalk.gif"/>
          <p:cNvPicPr>
            <a:picLocks noChangeAspect="1" noChangeArrowheads="1"/>
          </p:cNvPicPr>
          <p:nvPr/>
        </p:nvPicPr>
        <p:blipFill>
          <a:blip r:embed="rId4"/>
          <a:srcRect/>
          <a:stretch>
            <a:fillRect/>
          </a:stretch>
        </p:blipFill>
        <p:spPr bwMode="auto">
          <a:xfrm rot="20545291">
            <a:off x="2910319" y="2965954"/>
            <a:ext cx="4007297" cy="2729971"/>
          </a:xfrm>
          <a:prstGeom prst="rect">
            <a:avLst/>
          </a:prstGeom>
          <a:noFill/>
        </p:spPr>
      </p:pic>
      <p:pic>
        <p:nvPicPr>
          <p:cNvPr id="10" name="Picture 2"/>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8295"/>
          <a:stretch/>
        </p:blipFill>
        <p:spPr bwMode="auto">
          <a:xfrm>
            <a:off x="2339752" y="-1"/>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Rectangle 10"/>
          <p:cNvSpPr/>
          <p:nvPr/>
        </p:nvSpPr>
        <p:spPr>
          <a:xfrm>
            <a:off x="3639649" y="692696"/>
            <a:ext cx="2228495" cy="1384995"/>
          </a:xfrm>
          <a:prstGeom prst="rect">
            <a:avLst/>
          </a:prstGeom>
        </p:spPr>
        <p:txBody>
          <a:bodyPr wrap="none">
            <a:spAutoFit/>
          </a:bodyPr>
          <a:lstStyle/>
          <a:p>
            <a:pPr algn="ctr"/>
            <a:r>
              <a:rPr lang="en-US" sz="2800" b="1" u="sng" dirty="0" smtClean="0">
                <a:solidFill>
                  <a:srgbClr val="002060"/>
                </a:solidFill>
                <a:latin typeface="Times New Roman" panose="02020603050405020304" pitchFamily="18" charset="0"/>
                <a:cs typeface="Times New Roman" panose="02020603050405020304" pitchFamily="18" charset="0"/>
              </a:rPr>
              <a:t>TEACHING </a:t>
            </a:r>
          </a:p>
          <a:p>
            <a:pPr algn="ctr"/>
            <a:r>
              <a:rPr lang="en-US" sz="2800" b="1" u="sng" dirty="0" smtClean="0">
                <a:solidFill>
                  <a:srgbClr val="002060"/>
                </a:solidFill>
                <a:latin typeface="Times New Roman" panose="02020603050405020304" pitchFamily="18" charset="0"/>
                <a:cs typeface="Times New Roman" panose="02020603050405020304" pitchFamily="18" charset="0"/>
              </a:rPr>
              <a:t>AND</a:t>
            </a:r>
          </a:p>
          <a:p>
            <a:pPr algn="ctr"/>
            <a:r>
              <a:rPr lang="en-US" sz="2800" b="1" u="sng" dirty="0" smtClean="0">
                <a:solidFill>
                  <a:srgbClr val="002060"/>
                </a:solidFill>
                <a:latin typeface="Times New Roman" panose="02020603050405020304" pitchFamily="18" charset="0"/>
                <a:cs typeface="Times New Roman" panose="02020603050405020304" pitchFamily="18" charset="0"/>
              </a:rPr>
              <a:t> LEARNING</a:t>
            </a:r>
            <a:endParaRPr lang="en-IN" sz="2800" b="1" u="sng"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14600" y="2057400"/>
            <a:ext cx="6324600" cy="5632311"/>
          </a:xfrm>
          <a:prstGeom prst="rect">
            <a:avLst/>
          </a:prstGeom>
          <a:noFill/>
        </p:spPr>
        <p:txBody>
          <a:bodyPr wrap="square" rtlCol="0">
            <a:spAutoFit/>
          </a:bodyPr>
          <a:lstStyle/>
          <a:p>
            <a:pPr>
              <a:defRPr/>
            </a:pPr>
            <a:r>
              <a:rPr lang="en-US" sz="2400" b="1" dirty="0" smtClean="0">
                <a:latin typeface="Times New Roman" pitchFamily="18" charset="0"/>
                <a:cs typeface="Times New Roman" pitchFamily="18" charset="0"/>
              </a:rPr>
              <a:t>Not just simply giving information but also presentation of information so as to have an impact strong enough to bring about the change.</a:t>
            </a:r>
          </a:p>
          <a:p>
            <a:pPr>
              <a:defRPr/>
            </a:pPr>
            <a:r>
              <a:rPr lang="en-US" sz="2400" b="1" dirty="0" smtClean="0">
                <a:latin typeface="Times New Roman" pitchFamily="18" charset="0"/>
                <a:cs typeface="Times New Roman" pitchFamily="18" charset="0"/>
              </a:rPr>
              <a:t>The num of teaching aids includes:</a:t>
            </a:r>
          </a:p>
          <a:p>
            <a:r>
              <a:rPr lang="en-US" sz="2400" b="1" i="1" dirty="0" smtClean="0">
                <a:latin typeface="Times New Roman" pitchFamily="18" charset="0"/>
                <a:cs typeface="Times New Roman" pitchFamily="18" charset="0"/>
              </a:rPr>
              <a:t>Booklets</a:t>
            </a:r>
          </a:p>
          <a:p>
            <a:r>
              <a:rPr lang="en-US" sz="2400" b="1" i="1" dirty="0" smtClean="0">
                <a:latin typeface="Times New Roman" pitchFamily="18" charset="0"/>
                <a:cs typeface="Times New Roman" pitchFamily="18" charset="0"/>
              </a:rPr>
              <a:t>Pamphlets</a:t>
            </a:r>
          </a:p>
          <a:p>
            <a:endParaRPr lang="en-US" sz="2400" b="1"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Visual aids</a:t>
            </a:r>
          </a:p>
          <a:p>
            <a:endParaRPr lang="en-US" sz="2400" b="1"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Blackboard &amp; chalk</a:t>
            </a:r>
          </a:p>
          <a:p>
            <a:r>
              <a:rPr lang="en-US" sz="2400" b="1" i="1" dirty="0" smtClean="0">
                <a:latin typeface="Times New Roman" pitchFamily="18" charset="0"/>
                <a:cs typeface="Times New Roman" pitchFamily="18" charset="0"/>
              </a:rPr>
              <a:t>Paper pad &amp; pencil</a:t>
            </a:r>
          </a:p>
          <a:p>
            <a:endParaRPr lang="en-IN"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092954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80">
                                          <p:stCondLst>
                                            <p:cond delay="0"/>
                                          </p:stCondLst>
                                        </p:cTn>
                                        <p:tgtEl>
                                          <p:spTgt spid="22532"/>
                                        </p:tgtEl>
                                      </p:cBhvr>
                                    </p:animEffect>
                                    <p:anim calcmode="lin" valueType="num">
                                      <p:cBhvr>
                                        <p:cTn id="8" dur="1822"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2"/>
                                        </p:tgtEl>
                                      </p:cBhvr>
                                      <p:to x="100000" y="60000"/>
                                    </p:animScale>
                                    <p:animScale>
                                      <p:cBhvr>
                                        <p:cTn id="14" dur="166" decel="50000">
                                          <p:stCondLst>
                                            <p:cond delay="676"/>
                                          </p:stCondLst>
                                        </p:cTn>
                                        <p:tgtEl>
                                          <p:spTgt spid="22532"/>
                                        </p:tgtEl>
                                      </p:cBhvr>
                                      <p:to x="100000" y="100000"/>
                                    </p:animScale>
                                    <p:animScale>
                                      <p:cBhvr>
                                        <p:cTn id="15" dur="26">
                                          <p:stCondLst>
                                            <p:cond delay="1312"/>
                                          </p:stCondLst>
                                        </p:cTn>
                                        <p:tgtEl>
                                          <p:spTgt spid="22532"/>
                                        </p:tgtEl>
                                      </p:cBhvr>
                                      <p:to x="100000" y="80000"/>
                                    </p:animScale>
                                    <p:animScale>
                                      <p:cBhvr>
                                        <p:cTn id="16" dur="166" decel="50000">
                                          <p:stCondLst>
                                            <p:cond delay="1338"/>
                                          </p:stCondLst>
                                        </p:cTn>
                                        <p:tgtEl>
                                          <p:spTgt spid="22532"/>
                                        </p:tgtEl>
                                      </p:cBhvr>
                                      <p:to x="100000" y="100000"/>
                                    </p:animScale>
                                    <p:animScale>
                                      <p:cBhvr>
                                        <p:cTn id="17" dur="26">
                                          <p:stCondLst>
                                            <p:cond delay="1642"/>
                                          </p:stCondLst>
                                        </p:cTn>
                                        <p:tgtEl>
                                          <p:spTgt spid="22532"/>
                                        </p:tgtEl>
                                      </p:cBhvr>
                                      <p:to x="100000" y="90000"/>
                                    </p:animScale>
                                    <p:animScale>
                                      <p:cBhvr>
                                        <p:cTn id="18" dur="166" decel="50000">
                                          <p:stCondLst>
                                            <p:cond delay="1668"/>
                                          </p:stCondLst>
                                        </p:cTn>
                                        <p:tgtEl>
                                          <p:spTgt spid="22532"/>
                                        </p:tgtEl>
                                      </p:cBhvr>
                                      <p:to x="100000" y="100000"/>
                                    </p:animScale>
                                    <p:animScale>
                                      <p:cBhvr>
                                        <p:cTn id="19" dur="26">
                                          <p:stCondLst>
                                            <p:cond delay="1808"/>
                                          </p:stCondLst>
                                        </p:cTn>
                                        <p:tgtEl>
                                          <p:spTgt spid="22532"/>
                                        </p:tgtEl>
                                      </p:cBhvr>
                                      <p:to x="100000" y="95000"/>
                                    </p:animScale>
                                    <p:animScale>
                                      <p:cBhvr>
                                        <p:cTn id="20" dur="166" decel="50000">
                                          <p:stCondLst>
                                            <p:cond delay="1834"/>
                                          </p:stCondLst>
                                        </p:cTn>
                                        <p:tgtEl>
                                          <p:spTgt spid="225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22532"/>
                                        </p:tgtEl>
                                      </p:cBhvr>
                                    </p:animEffect>
                                    <p:set>
                                      <p:cBhvr>
                                        <p:cTn id="25" dur="1" fill="hold">
                                          <p:stCondLst>
                                            <p:cond delay="1999"/>
                                          </p:stCondLst>
                                        </p:cTn>
                                        <p:tgtEl>
                                          <p:spTgt spid="22532"/>
                                        </p:tgtEl>
                                        <p:attrNameLst>
                                          <p:attrName>style.visibility</p:attrName>
                                        </p:attrNameLst>
                                      </p:cBhvr>
                                      <p:to>
                                        <p:strVal val="hidden"/>
                                      </p:to>
                                    </p:set>
                                  </p:childTnLst>
                                </p:cTn>
                              </p:par>
                              <p:par>
                                <p:cTn id="26" presetID="25" presetClass="entr" presetSubtype="0" fill="hold" nodeType="withEffect">
                                  <p:stCondLst>
                                    <p:cond delay="0"/>
                                  </p:stCondLst>
                                  <p:childTnLst>
                                    <p:set>
                                      <p:cBhvr>
                                        <p:cTn id="27" dur="1" fill="hold">
                                          <p:stCondLst>
                                            <p:cond delay="0"/>
                                          </p:stCondLst>
                                        </p:cTn>
                                        <p:tgtEl>
                                          <p:spTgt spid="37890"/>
                                        </p:tgtEl>
                                        <p:attrNameLst>
                                          <p:attrName>style.visibility</p:attrName>
                                        </p:attrNameLst>
                                      </p:cBhvr>
                                      <p:to>
                                        <p:strVal val="visible"/>
                                      </p:to>
                                    </p:set>
                                    <p:anim calcmode="lin" valueType="num">
                                      <p:cBhvr>
                                        <p:cTn id="28" dur="500" decel="50000" fill="hold">
                                          <p:stCondLst>
                                            <p:cond delay="0"/>
                                          </p:stCondLst>
                                        </p:cTn>
                                        <p:tgtEl>
                                          <p:spTgt spid="3789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789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7890"/>
                                        </p:tgtEl>
                                        <p:attrNameLst>
                                          <p:attrName>ppt_w</p:attrName>
                                        </p:attrNameLst>
                                      </p:cBhvr>
                                      <p:tavLst>
                                        <p:tav tm="0">
                                          <p:val>
                                            <p:strVal val="#ppt_w*.05"/>
                                          </p:val>
                                        </p:tav>
                                        <p:tav tm="100000">
                                          <p:val>
                                            <p:strVal val="#ppt_w"/>
                                          </p:val>
                                        </p:tav>
                                      </p:tavLst>
                                    </p:anim>
                                    <p:anim calcmode="lin" valueType="num">
                                      <p:cBhvr>
                                        <p:cTn id="31" dur="1000" fill="hold"/>
                                        <p:tgtEl>
                                          <p:spTgt spid="3789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789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789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789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295"/>
          <a:stretch/>
        </p:blipFill>
        <p:spPr bwMode="auto">
          <a:xfrm>
            <a:off x="2373577" y="55165"/>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11560" y="917848"/>
            <a:ext cx="8229600" cy="1143000"/>
          </a:xfrm>
        </p:spPr>
        <p:txBody>
          <a:bodyPr>
            <a:noAutofit/>
          </a:bodyPr>
          <a:lstStyle/>
          <a:p>
            <a:r>
              <a:rPr lang="en-US" sz="3600" b="1" u="sng" dirty="0" smtClean="0">
                <a:solidFill>
                  <a:srgbClr val="002060"/>
                </a:solidFill>
                <a:latin typeface="Times New Roman" panose="02020603050405020304" pitchFamily="18" charset="0"/>
                <a:cs typeface="Times New Roman" panose="02020603050405020304" pitchFamily="18" charset="0"/>
              </a:rPr>
              <a:t>COUNSELLING</a:t>
            </a:r>
            <a:r>
              <a:rPr lang="en-US" sz="4000" b="1" dirty="0" smtClean="0">
                <a:solidFill>
                  <a:srgbClr val="002060"/>
                </a:solidFill>
                <a:latin typeface="Times New Roman" panose="02020603050405020304" pitchFamily="18" charset="0"/>
                <a:cs typeface="Times New Roman" panose="02020603050405020304" pitchFamily="18" charset="0"/>
              </a:rPr>
              <a:t/>
            </a:r>
            <a:br>
              <a:rPr lang="en-US" sz="4000" b="1" dirty="0" smtClean="0">
                <a:solidFill>
                  <a:srgbClr val="002060"/>
                </a:solidFill>
                <a:latin typeface="Times New Roman" panose="02020603050405020304" pitchFamily="18" charset="0"/>
                <a:cs typeface="Times New Roman" panose="02020603050405020304" pitchFamily="18" charset="0"/>
              </a:rPr>
            </a:br>
            <a:endParaRPr 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 xmlns:p14="http://schemas.microsoft.com/office/powerpoint/2010/main" val="1171771638"/>
              </p:ext>
            </p:extLst>
          </p:nvPr>
        </p:nvGraphicFramePr>
        <p:xfrm>
          <a:off x="2220416" y="18132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5289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8295"/>
          <a:stretch/>
        </p:blipFill>
        <p:spPr bwMode="auto">
          <a:xfrm>
            <a:off x="2373577" y="55165"/>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0872" y="629816"/>
            <a:ext cx="8229600" cy="1143000"/>
          </a:xfrm>
        </p:spPr>
        <p:txBody>
          <a:bodyPr>
            <a:normAutofit/>
          </a:bodyPr>
          <a:lstStyle/>
          <a:p>
            <a:r>
              <a:rPr lang="en-US" sz="4000" b="1" u="sng" dirty="0" smtClean="0">
                <a:solidFill>
                  <a:srgbClr val="002060"/>
                </a:solidFill>
                <a:latin typeface="Times New Roman" panose="02020603050405020304" pitchFamily="18" charset="0"/>
                <a:cs typeface="Times New Roman" panose="02020603050405020304" pitchFamily="18" charset="0"/>
              </a:rPr>
              <a:t>GUIDELINES </a:t>
            </a:r>
            <a:endParaRPr lang="en-US" sz="4000" b="1" u="sng" dirty="0">
              <a:solidFill>
                <a:srgbClr val="002060"/>
              </a:solidFill>
              <a:latin typeface="Times New Roman" panose="02020603050405020304" pitchFamily="18" charset="0"/>
              <a:cs typeface="Times New Roman" panose="02020603050405020304" pitchFamily="18" charset="0"/>
            </a:endParaRPr>
          </a:p>
        </p:txBody>
      </p:sp>
      <p:pic>
        <p:nvPicPr>
          <p:cNvPr id="4" name="Picture 3" descr="imagesCAILGY80.jpg"/>
          <p:cNvPicPr>
            <a:picLocks noChangeAspect="1"/>
          </p:cNvPicPr>
          <p:nvPr/>
        </p:nvPicPr>
        <p:blipFill>
          <a:blip r:embed="rId4" cstate="print"/>
          <a:stretch>
            <a:fillRect/>
          </a:stretch>
        </p:blipFill>
        <p:spPr>
          <a:xfrm>
            <a:off x="5193196" y="4255785"/>
            <a:ext cx="38433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295400" y="1752600"/>
            <a:ext cx="7239000" cy="3139321"/>
          </a:xfrm>
          <a:prstGeom prst="rect">
            <a:avLst/>
          </a:prstGeom>
        </p:spPr>
        <p:txBody>
          <a:bodyPr wrap="square">
            <a:spAutoFit/>
          </a:bodyPr>
          <a:lstStyle/>
          <a:p>
            <a:pPr marL="609600" indent="-609600">
              <a:lnSpc>
                <a:spcPct val="90000"/>
              </a:lnSpc>
              <a:buFontTx/>
              <a:buAutoNum type="arabicPeriod"/>
            </a:pPr>
            <a:r>
              <a:rPr lang="en-US" sz="2000" b="1" dirty="0">
                <a:solidFill>
                  <a:srgbClr val="660033"/>
                </a:solidFill>
                <a:latin typeface="Times New Roman" panose="02020603050405020304" pitchFamily="18" charset="0"/>
                <a:cs typeface="Times New Roman" panose="02020603050405020304" pitchFamily="18" charset="0"/>
              </a:rPr>
              <a:t>GATHER </a:t>
            </a:r>
            <a:r>
              <a:rPr lang="en-US" sz="2000" b="1" dirty="0" smtClean="0">
                <a:solidFill>
                  <a:srgbClr val="660033"/>
                </a:solidFill>
                <a:latin typeface="Times New Roman" panose="02020603050405020304" pitchFamily="18" charset="0"/>
                <a:cs typeface="Times New Roman" panose="02020603050405020304" pitchFamily="18" charset="0"/>
              </a:rPr>
              <a:t>INFORMATION- likes, dislikes ,pts perception</a:t>
            </a: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r>
              <a:rPr lang="en-US" sz="2000" b="1" dirty="0">
                <a:solidFill>
                  <a:srgbClr val="660033"/>
                </a:solidFill>
                <a:latin typeface="Times New Roman" panose="02020603050405020304" pitchFamily="18" charset="0"/>
                <a:cs typeface="Times New Roman" panose="02020603050405020304" pitchFamily="18" charset="0"/>
              </a:rPr>
              <a:t>EVALUATE &amp; INTERPRET </a:t>
            </a:r>
            <a:r>
              <a:rPr lang="en-US" sz="2000" b="1" dirty="0" smtClean="0">
                <a:solidFill>
                  <a:srgbClr val="660033"/>
                </a:solidFill>
                <a:latin typeface="Times New Roman" panose="02020603050405020304" pitchFamily="18" charset="0"/>
                <a:cs typeface="Times New Roman" panose="02020603050405020304" pitchFamily="18" charset="0"/>
              </a:rPr>
              <a:t>INFORMATION- adequacy of diet &amp; eating habits</a:t>
            </a: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r>
              <a:rPr lang="en-US" sz="2000" b="1" dirty="0">
                <a:solidFill>
                  <a:srgbClr val="660033"/>
                </a:solidFill>
                <a:latin typeface="Times New Roman" panose="02020603050405020304" pitchFamily="18" charset="0"/>
                <a:cs typeface="Times New Roman" panose="02020603050405020304" pitchFamily="18" charset="0"/>
              </a:rPr>
              <a:t>DEVELOP &amp; IMPLEMENT PLAN OF </a:t>
            </a:r>
            <a:r>
              <a:rPr lang="en-US" sz="2000" b="1" dirty="0" smtClean="0">
                <a:solidFill>
                  <a:srgbClr val="660033"/>
                </a:solidFill>
                <a:latin typeface="Times New Roman" panose="02020603050405020304" pitchFamily="18" charset="0"/>
                <a:cs typeface="Times New Roman" panose="02020603050405020304" pitchFamily="18" charset="0"/>
              </a:rPr>
              <a:t>ACTION- qualitative modifications of diet</a:t>
            </a: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r>
              <a:rPr lang="en-US" sz="2000" b="1" dirty="0" smtClean="0">
                <a:solidFill>
                  <a:srgbClr val="660033"/>
                </a:solidFill>
                <a:latin typeface="Times New Roman" panose="02020603050405020304" pitchFamily="18" charset="0"/>
                <a:cs typeface="Times New Roman" panose="02020603050405020304" pitchFamily="18" charset="0"/>
              </a:rPr>
              <a:t>PARTICIPATION </a:t>
            </a:r>
            <a:r>
              <a:rPr lang="en-US" sz="2000" b="1" dirty="0">
                <a:solidFill>
                  <a:srgbClr val="660033"/>
                </a:solidFill>
                <a:latin typeface="Times New Roman" panose="02020603050405020304" pitchFamily="18" charset="0"/>
                <a:cs typeface="Times New Roman" panose="02020603050405020304" pitchFamily="18" charset="0"/>
              </a:rPr>
              <a:t>OF PATIENT’S FAMILY</a:t>
            </a:r>
          </a:p>
          <a:p>
            <a:pPr marL="609600" indent="-609600">
              <a:lnSpc>
                <a:spcPct val="90000"/>
              </a:lnSpc>
              <a:buFontTx/>
              <a:buAutoNum type="arabicPeriod"/>
            </a:pPr>
            <a:endParaRPr lang="en-US" sz="2000" b="1" dirty="0">
              <a:solidFill>
                <a:srgbClr val="660033"/>
              </a:solidFill>
              <a:latin typeface="Times New Roman" panose="02020603050405020304" pitchFamily="18" charset="0"/>
              <a:cs typeface="Times New Roman" panose="02020603050405020304" pitchFamily="18" charset="0"/>
            </a:endParaRPr>
          </a:p>
          <a:p>
            <a:pPr marL="609600" indent="-609600">
              <a:lnSpc>
                <a:spcPct val="90000"/>
              </a:lnSpc>
              <a:buFontTx/>
              <a:buAutoNum type="arabicPeriod"/>
            </a:pPr>
            <a:r>
              <a:rPr lang="en-US" sz="2000" b="1" dirty="0">
                <a:solidFill>
                  <a:srgbClr val="660033"/>
                </a:solidFill>
                <a:latin typeface="Times New Roman" panose="02020603050405020304" pitchFamily="18" charset="0"/>
                <a:cs typeface="Times New Roman" panose="02020603050405020304" pitchFamily="18" charset="0"/>
              </a:rPr>
              <a:t>FOLLOW </a:t>
            </a:r>
            <a:r>
              <a:rPr lang="en-US" sz="2000" b="1" dirty="0" smtClean="0">
                <a:solidFill>
                  <a:srgbClr val="660033"/>
                </a:solidFill>
                <a:latin typeface="Times New Roman" panose="02020603050405020304" pitchFamily="18" charset="0"/>
                <a:cs typeface="Times New Roman" panose="02020603050405020304" pitchFamily="18" charset="0"/>
              </a:rPr>
              <a:t>UP</a:t>
            </a:r>
            <a:endParaRPr lang="en-US" sz="2000" b="1"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62348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295"/>
          <a:stretch/>
        </p:blipFill>
        <p:spPr bwMode="auto">
          <a:xfrm>
            <a:off x="2411760" y="0"/>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44924" y="773832"/>
            <a:ext cx="3743300" cy="1143000"/>
          </a:xfrm>
        </p:spPr>
        <p:txBody>
          <a:bodyPr>
            <a:no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PREREQUISITES OF COUNSELING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67744" y="2562200"/>
            <a:ext cx="5562600" cy="2667000"/>
          </a:xfrm>
        </p:spPr>
        <p:txBody>
          <a:bodyPr>
            <a:normAutofit fontScale="77500" lnSpcReduction="20000"/>
          </a:bodyPr>
          <a:lstStyle/>
          <a:p>
            <a:pPr>
              <a:buNone/>
            </a:pPr>
            <a:r>
              <a:rPr lang="en-US" b="1" dirty="0" smtClean="0">
                <a:latin typeface="Times New Roman" panose="02020603050405020304" pitchFamily="18" charset="0"/>
                <a:cs typeface="Times New Roman" panose="02020603050405020304" pitchFamily="18" charset="0"/>
              </a:rPr>
              <a:t>1.Elicit a true response</a:t>
            </a:r>
          </a:p>
          <a:p>
            <a:pPr>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Give neither positive nor negative feedback when patient is recalling his food intake!!</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Keep the patient</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95736" y="5229200"/>
            <a:ext cx="4800600" cy="674132"/>
          </a:xfrm>
          <a:prstGeom prst="rect">
            <a:avLst/>
          </a:prstGeom>
          <a:noFill/>
        </p:spPr>
        <p:txBody>
          <a:bodyPr wrap="none" rtlCol="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solidFill>
                  <a:srgbClr val="FFC000"/>
                </a:solidFill>
                <a:effectLst>
                  <a:outerShdw blurRad="76200" dist="50800" dir="5400000" algn="tl" rotWithShape="0">
                    <a:srgbClr val="000000">
                      <a:alpha val="65000"/>
                    </a:srgbClr>
                  </a:outerShdw>
                </a:effectLst>
              </a:rPr>
              <a:t>RELAXED</a:t>
            </a:r>
            <a:endParaRPr lang="en-US" b="1" spc="50" dirty="0">
              <a:ln w="11430"/>
              <a:solidFill>
                <a:srgbClr val="FFC000"/>
              </a:solidFill>
              <a:effectLst>
                <a:outerShdw blurRad="76200" dist="50800" dir="5400000" algn="tl" rotWithShape="0">
                  <a:srgbClr val="000000">
                    <a:alpha val="65000"/>
                  </a:srgbClr>
                </a:outerShdw>
              </a:effectLst>
            </a:endParaRPr>
          </a:p>
        </p:txBody>
      </p:sp>
      <p:pic>
        <p:nvPicPr>
          <p:cNvPr id="5" name="Picture 4" descr="imagesCAFXQL2G.jpg"/>
          <p:cNvPicPr>
            <a:picLocks noChangeAspect="1"/>
          </p:cNvPicPr>
          <p:nvPr/>
        </p:nvPicPr>
        <p:blipFill>
          <a:blip r:embed="rId3" cstate="print"/>
          <a:stretch>
            <a:fillRect/>
          </a:stretch>
        </p:blipFill>
        <p:spPr>
          <a:xfrm>
            <a:off x="7200800" y="3429000"/>
            <a:ext cx="1835696" cy="2295525"/>
          </a:xfrm>
          <a:prstGeom prst="rect">
            <a:avLst/>
          </a:prstGeom>
        </p:spPr>
      </p:pic>
      <p:pic>
        <p:nvPicPr>
          <p:cNvPr id="6" name="Picture 5" descr="untitledjdf.png"/>
          <p:cNvPicPr>
            <a:picLocks noChangeAspect="1"/>
          </p:cNvPicPr>
          <p:nvPr/>
        </p:nvPicPr>
        <p:blipFill>
          <a:blip r:embed="rId4" cstate="print"/>
          <a:stretch>
            <a:fillRect/>
          </a:stretch>
        </p:blipFill>
        <p:spPr>
          <a:xfrm>
            <a:off x="152400" y="1809750"/>
            <a:ext cx="2115344" cy="1619250"/>
          </a:xfrm>
          <a:prstGeom prst="rect">
            <a:avLst/>
          </a:prstGeom>
        </p:spPr>
      </p:pic>
    </p:spTree>
    <p:extLst>
      <p:ext uri="{BB962C8B-B14F-4D97-AF65-F5344CB8AC3E}">
        <p14:creationId xmlns="" xmlns:p14="http://schemas.microsoft.com/office/powerpoint/2010/main" val="939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4" end="4"/>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128" y="12979"/>
            <a:ext cx="2981376" cy="29839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017021" y="908720"/>
            <a:ext cx="5115439"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2. Phrase the questions properly</a:t>
            </a:r>
            <a:endParaRPr lang="en-IN"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835696" y="1844824"/>
            <a:ext cx="6414192" cy="4401205"/>
          </a:xfrm>
          <a:prstGeom prst="rect">
            <a:avLst/>
          </a:prstGeom>
        </p:spPr>
        <p:txBody>
          <a:bodyPr wrap="square">
            <a:spAutoFit/>
          </a:bodyPr>
          <a:lstStyle/>
          <a:p>
            <a:pPr marL="285750" indent="-28575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Do not put words into patients mouth</a:t>
            </a:r>
            <a:r>
              <a:rPr lang="en-US" sz="28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Open ended </a:t>
            </a:r>
            <a:r>
              <a:rPr lang="en-US" sz="2800" dirty="0" smtClean="0">
                <a:latin typeface="Times New Roman" panose="02020603050405020304" pitchFamily="18" charset="0"/>
                <a:cs typeface="Times New Roman" panose="02020603050405020304" pitchFamily="18" charset="0"/>
              </a:rPr>
              <a:t>questions</a:t>
            </a:r>
          </a:p>
          <a:p>
            <a:pPr marL="285750" indent="-285750">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Response other than </a:t>
            </a:r>
            <a:r>
              <a:rPr lang="en-US" sz="2800" dirty="0" smtClean="0">
                <a:latin typeface="Times New Roman" panose="02020603050405020304" pitchFamily="18" charset="0"/>
                <a:cs typeface="Times New Roman" panose="02020603050405020304" pitchFamily="18" charset="0"/>
              </a:rPr>
              <a:t>yes/no</a:t>
            </a:r>
          </a:p>
          <a:p>
            <a:pPr marL="285750" indent="-285750">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Allow patient to take his time to think and answer</a:t>
            </a:r>
            <a:r>
              <a:rPr lang="en-US" sz="28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Do  not  </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Rush!!!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88193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295"/>
          <a:stretch/>
        </p:blipFill>
        <p:spPr bwMode="auto">
          <a:xfrm>
            <a:off x="1907704" y="0"/>
            <a:ext cx="5688632"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7" name="Rectangle 3"/>
          <p:cNvSpPr>
            <a:spLocks noGrp="1" noChangeArrowheads="1"/>
          </p:cNvSpPr>
          <p:nvPr>
            <p:ph type="body" idx="1"/>
          </p:nvPr>
        </p:nvSpPr>
        <p:spPr>
          <a:xfrm>
            <a:off x="1800200" y="2186136"/>
            <a:ext cx="8532440" cy="4267200"/>
          </a:xfrm>
        </p:spPr>
        <p:txBody>
          <a:bodyPr>
            <a:normAutofit/>
          </a:bodyPr>
          <a:lstStyle/>
          <a:p>
            <a:pPr marL="812800" indent="-812800">
              <a:buNone/>
            </a:pPr>
            <a:r>
              <a:rPr lang="en-US" sz="2000" b="1" dirty="0" smtClean="0">
                <a:latin typeface="Times New Roman" panose="02020603050405020304" pitchFamily="18" charset="0"/>
                <a:cs typeface="Times New Roman" panose="02020603050405020304" pitchFamily="18" charset="0"/>
              </a:rPr>
              <a:t>1. Maintain </a:t>
            </a:r>
            <a:r>
              <a:rPr lang="en-US" sz="2000" b="1" dirty="0">
                <a:latin typeface="Times New Roman" panose="02020603050405020304" pitchFamily="18" charset="0"/>
                <a:cs typeface="Times New Roman" panose="02020603050405020304" pitchFamily="18" charset="0"/>
              </a:rPr>
              <a:t>overall nutritional </a:t>
            </a:r>
            <a:r>
              <a:rPr lang="en-US" sz="2000" b="1" dirty="0" smtClean="0">
                <a:latin typeface="Times New Roman" panose="02020603050405020304" pitchFamily="18" charset="0"/>
                <a:cs typeface="Times New Roman" panose="02020603050405020304" pitchFamily="18" charset="0"/>
              </a:rPr>
              <a:t>adequacy…</a:t>
            </a:r>
            <a:endParaRPr lang="en-US" sz="2000" b="1" dirty="0">
              <a:latin typeface="Times New Roman" panose="02020603050405020304" pitchFamily="18" charset="0"/>
              <a:cs typeface="Times New Roman" panose="02020603050405020304" pitchFamily="18" charset="0"/>
            </a:endParaRPr>
          </a:p>
          <a:p>
            <a:pPr marL="812800" indent="-812800">
              <a:buFontTx/>
              <a:buAutoNum type="romanUcPeriod"/>
            </a:pPr>
            <a:endParaRPr lang="en-US" sz="2000" b="1" dirty="0">
              <a:latin typeface="Times New Roman" panose="02020603050405020304" pitchFamily="18" charset="0"/>
              <a:cs typeface="Times New Roman" panose="02020603050405020304" pitchFamily="18" charset="0"/>
            </a:endParaRPr>
          </a:p>
          <a:p>
            <a:pPr marL="812800" indent="-812800">
              <a:buNone/>
            </a:pPr>
            <a:r>
              <a:rPr lang="en-US" sz="2000" b="1" dirty="0" smtClean="0">
                <a:latin typeface="Times New Roman" panose="02020603050405020304" pitchFamily="18" charset="0"/>
                <a:cs typeface="Times New Roman" panose="02020603050405020304" pitchFamily="18" charset="0"/>
              </a:rPr>
              <a:t>2. Variation </a:t>
            </a:r>
            <a:r>
              <a:rPr lang="en-US" sz="2000" b="1" dirty="0">
                <a:latin typeface="Times New Roman" panose="02020603050405020304" pitchFamily="18" charset="0"/>
                <a:cs typeface="Times New Roman" panose="02020603050405020304" pitchFamily="18" charset="0"/>
              </a:rPr>
              <a:t>from normal diet </a:t>
            </a:r>
            <a:r>
              <a:rPr lang="en-US" sz="2000" b="1" dirty="0" smtClean="0">
                <a:latin typeface="Times New Roman" panose="02020603050405020304" pitchFamily="18" charset="0"/>
                <a:cs typeface="Times New Roman" panose="02020603050405020304" pitchFamily="18" charset="0"/>
              </a:rPr>
              <a:t>pattern…</a:t>
            </a:r>
            <a:endParaRPr lang="en-US" sz="2000" b="1" dirty="0">
              <a:latin typeface="Times New Roman" panose="02020603050405020304" pitchFamily="18" charset="0"/>
              <a:cs typeface="Times New Roman" panose="02020603050405020304" pitchFamily="18" charset="0"/>
            </a:endParaRPr>
          </a:p>
          <a:p>
            <a:pPr marL="812800" indent="-812800">
              <a:buFontTx/>
              <a:buAutoNum type="romanUcPeriod"/>
            </a:pPr>
            <a:endParaRPr lang="en-US" sz="2000" b="1" dirty="0">
              <a:latin typeface="Times New Roman" panose="02020603050405020304" pitchFamily="18" charset="0"/>
              <a:cs typeface="Times New Roman" panose="02020603050405020304" pitchFamily="18" charset="0"/>
            </a:endParaRPr>
          </a:p>
          <a:p>
            <a:pPr marL="812800" indent="-812800">
              <a:buNone/>
            </a:pPr>
            <a:r>
              <a:rPr lang="en-US" sz="2000" b="1" dirty="0" smtClean="0">
                <a:latin typeface="Times New Roman" panose="02020603050405020304" pitchFamily="18" charset="0"/>
                <a:cs typeface="Times New Roman" panose="02020603050405020304" pitchFamily="18" charset="0"/>
              </a:rPr>
              <a:t>3. Body’s requirements </a:t>
            </a:r>
            <a:r>
              <a:rPr lang="en-US" sz="2000" b="1" dirty="0">
                <a:latin typeface="Times New Roman" panose="02020603050405020304" pitchFamily="18" charset="0"/>
                <a:cs typeface="Times New Roman" panose="02020603050405020304" pitchFamily="18" charset="0"/>
              </a:rPr>
              <a:t>for </a:t>
            </a:r>
            <a:r>
              <a:rPr lang="en-US" sz="2000" b="1" dirty="0" smtClean="0">
                <a:latin typeface="Times New Roman" panose="02020603050405020304" pitchFamily="18" charset="0"/>
                <a:cs typeface="Times New Roman" panose="02020603050405020304" pitchFamily="18" charset="0"/>
              </a:rPr>
              <a:t>essential nutrients</a:t>
            </a:r>
            <a:endParaRPr lang="en-US" sz="2000" b="1" dirty="0">
              <a:latin typeface="Times New Roman" panose="02020603050405020304" pitchFamily="18" charset="0"/>
              <a:cs typeface="Times New Roman" panose="02020603050405020304" pitchFamily="18" charset="0"/>
            </a:endParaRPr>
          </a:p>
          <a:p>
            <a:pPr marL="812800" indent="-812800">
              <a:buFontTx/>
              <a:buAutoNum type="romanUcPeriod"/>
            </a:pPr>
            <a:endParaRPr lang="en-US" sz="2000" b="1" dirty="0">
              <a:latin typeface="Times New Roman" panose="02020603050405020304" pitchFamily="18" charset="0"/>
              <a:cs typeface="Times New Roman" panose="02020603050405020304" pitchFamily="18" charset="0"/>
            </a:endParaRPr>
          </a:p>
          <a:p>
            <a:pPr marL="812800" indent="-812800">
              <a:buNone/>
            </a:pPr>
            <a:r>
              <a:rPr lang="en-US" sz="2000" b="1" dirty="0" smtClean="0">
                <a:latin typeface="Times New Roman" panose="02020603050405020304" pitchFamily="18" charset="0"/>
                <a:cs typeface="Times New Roman" panose="02020603050405020304" pitchFamily="18" charset="0"/>
              </a:rPr>
              <a:t>4. Take </a:t>
            </a:r>
            <a:r>
              <a:rPr lang="en-US" sz="2000" b="1" dirty="0">
                <a:latin typeface="Times New Roman" panose="02020603050405020304" pitchFamily="18" charset="0"/>
                <a:cs typeface="Times New Roman" panose="02020603050405020304" pitchFamily="18" charset="0"/>
              </a:rPr>
              <a:t>into </a:t>
            </a:r>
            <a:r>
              <a:rPr lang="en-US" sz="2000" b="1" dirty="0" smtClean="0">
                <a:latin typeface="Times New Roman" panose="02020603050405020304" pitchFamily="18" charset="0"/>
                <a:cs typeface="Times New Roman" panose="02020603050405020304" pitchFamily="18" charset="0"/>
              </a:rPr>
              <a:t>consideration likes</a:t>
            </a:r>
            <a:r>
              <a:rPr lang="en-US" sz="2000" b="1" dirty="0">
                <a:latin typeface="Times New Roman" panose="02020603050405020304" pitchFamily="18" charset="0"/>
                <a:cs typeface="Times New Roman" panose="02020603050405020304" pitchFamily="18" charset="0"/>
              </a:rPr>
              <a:t>, dislikes, </a:t>
            </a:r>
            <a:r>
              <a:rPr lang="en-US" sz="2000" b="1" dirty="0" smtClean="0">
                <a:latin typeface="Times New Roman" panose="02020603050405020304" pitchFamily="18" charset="0"/>
                <a:cs typeface="Times New Roman" panose="02020603050405020304" pitchFamily="18" charset="0"/>
              </a:rPr>
              <a:t>other…</a:t>
            </a:r>
            <a:endParaRPr lang="en-US" sz="2000" b="1" dirty="0">
              <a:latin typeface="Times New Roman" panose="02020603050405020304" pitchFamily="18" charset="0"/>
              <a:cs typeface="Times New Roman" panose="02020603050405020304" pitchFamily="18" charset="0"/>
            </a:endParaRPr>
          </a:p>
          <a:p>
            <a:pPr marL="812800" indent="-812800">
              <a:buFontTx/>
              <a:buAutoNum type="romanUcPeriod"/>
            </a:pPr>
            <a:endParaRPr lang="en-US" sz="2400" dirty="0">
              <a:solidFill>
                <a:srgbClr val="990033"/>
              </a:solidFill>
              <a:latin typeface="Comic Sans MS" pitchFamily="66" charset="0"/>
            </a:endParaRPr>
          </a:p>
        </p:txBody>
      </p:sp>
      <p:pic>
        <p:nvPicPr>
          <p:cNvPr id="5" name="Picture 47" descr="FIVE"/>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068581" y="4118918"/>
            <a:ext cx="2039923" cy="2694458"/>
          </a:xfrm>
          <a:prstGeom prst="rect">
            <a:avLst/>
          </a:prstGeom>
          <a:noFill/>
          <a:ln w="9525">
            <a:noFill/>
            <a:miter lim="800000"/>
            <a:headEnd/>
            <a:tailEnd/>
          </a:ln>
        </p:spPr>
      </p:pic>
      <p:sp>
        <p:nvSpPr>
          <p:cNvPr id="6" name="TextBox 5"/>
          <p:cNvSpPr txBox="1"/>
          <p:nvPr/>
        </p:nvSpPr>
        <p:spPr>
          <a:xfrm>
            <a:off x="7243100" y="5157192"/>
            <a:ext cx="497252" cy="707886"/>
          </a:xfrm>
          <a:prstGeom prst="rect">
            <a:avLst/>
          </a:prstGeom>
          <a:noFill/>
        </p:spPr>
        <p:txBody>
          <a:bodyPr wrap="none" rtlCol="0">
            <a:spAutoFit/>
          </a:bodyPr>
          <a:lstStyle/>
          <a:p>
            <a:r>
              <a:rPr lang="en-US" sz="4000" dirty="0" smtClean="0">
                <a:solidFill>
                  <a:schemeClr val="accent2">
                    <a:lumMod val="60000"/>
                    <a:lumOff val="40000"/>
                  </a:schemeClr>
                </a:solidFill>
                <a:latin typeface="Comic Sans MS" pitchFamily="66" charset="0"/>
              </a:rPr>
              <a:t>4</a:t>
            </a:r>
            <a:endParaRPr lang="en-US" sz="4000" dirty="0">
              <a:solidFill>
                <a:schemeClr val="accent2">
                  <a:lumMod val="60000"/>
                  <a:lumOff val="40000"/>
                </a:schemeClr>
              </a:solidFill>
              <a:latin typeface="Comic Sans MS" pitchFamily="66" charset="0"/>
            </a:endParaRPr>
          </a:p>
        </p:txBody>
      </p:sp>
      <p:sp>
        <p:nvSpPr>
          <p:cNvPr id="2" name="Rectangle 1"/>
          <p:cNvSpPr/>
          <p:nvPr/>
        </p:nvSpPr>
        <p:spPr>
          <a:xfrm>
            <a:off x="2376264" y="920914"/>
            <a:ext cx="5004048" cy="707886"/>
          </a:xfrm>
          <a:prstGeom prst="rect">
            <a:avLst/>
          </a:prstGeom>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Principles of diet management: </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               Application to caries prevention</a:t>
            </a:r>
            <a:endParaRPr lang="en-I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156202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295"/>
          <a:stretch/>
        </p:blipFill>
        <p:spPr bwMode="auto">
          <a:xfrm>
            <a:off x="2123728" y="-16843"/>
            <a:ext cx="5472608"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ounded Rectangle 3"/>
          <p:cNvSpPr/>
          <p:nvPr/>
        </p:nvSpPr>
        <p:spPr>
          <a:xfrm>
            <a:off x="1143000" y="1447800"/>
            <a:ext cx="6885384" cy="23622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342900" indent="-342900" algn="just" eaLnBrk="0" hangingPunct="0">
              <a:buFont typeface="Wingdings" panose="05000000000000000000" pitchFamily="2" charset="2"/>
              <a:buChar char="ü"/>
              <a:tabLst>
                <a:tab pos="384175" algn="l"/>
              </a:tabLst>
              <a:defRPr/>
            </a:pPr>
            <a:r>
              <a:rPr lang="en-US" sz="2000" b="1" kern="0" dirty="0" smtClean="0">
                <a:solidFill>
                  <a:schemeClr val="bg1"/>
                </a:solidFill>
                <a:latin typeface="Times New Roman" panose="02020603050405020304" pitchFamily="18" charset="0"/>
                <a:cs typeface="Times New Roman" panose="02020603050405020304" pitchFamily="18" charset="0"/>
              </a:rPr>
              <a:t>Limit eating to 3 meals/day…,,,avoid b/w meal snacks.</a:t>
            </a:r>
          </a:p>
          <a:p>
            <a:pPr marL="342900" indent="-342900" algn="just" eaLnBrk="0" hangingPunct="0">
              <a:buFont typeface="Wingdings" panose="05000000000000000000" pitchFamily="2" charset="2"/>
              <a:buChar char="ü"/>
              <a:tabLst>
                <a:tab pos="384175" algn="l"/>
              </a:tabLst>
              <a:defRPr/>
            </a:pPr>
            <a:endParaRPr lang="en-US" sz="2000" b="1" kern="0" dirty="0" smtClean="0">
              <a:solidFill>
                <a:schemeClr val="bg1"/>
              </a:solidFill>
              <a:latin typeface="Times New Roman" panose="02020603050405020304" pitchFamily="18" charset="0"/>
              <a:cs typeface="Times New Roman" panose="02020603050405020304" pitchFamily="18" charset="0"/>
            </a:endParaRPr>
          </a:p>
          <a:p>
            <a:pPr marL="342900" indent="-342900" algn="just" eaLnBrk="0" hangingPunct="0">
              <a:buFont typeface="Wingdings" panose="05000000000000000000" pitchFamily="2" charset="2"/>
              <a:buChar char="ü"/>
              <a:tabLst>
                <a:tab pos="384175" algn="l"/>
              </a:tabLst>
              <a:defRPr/>
            </a:pPr>
            <a:r>
              <a:rPr lang="en-US" sz="2000" b="1" kern="0" dirty="0" smtClean="0">
                <a:solidFill>
                  <a:schemeClr val="bg1"/>
                </a:solidFill>
                <a:latin typeface="Times New Roman" panose="02020603050405020304" pitchFamily="18" charset="0"/>
                <a:cs typeface="Times New Roman" panose="02020603050405020304" pitchFamily="18" charset="0"/>
              </a:rPr>
              <a:t>Increase intake of….</a:t>
            </a:r>
          </a:p>
          <a:p>
            <a:pPr marL="342900" indent="-342900" algn="just" eaLnBrk="0" hangingPunct="0">
              <a:buFont typeface="Wingdings" panose="05000000000000000000" pitchFamily="2" charset="2"/>
              <a:buChar char="ü"/>
              <a:tabLst>
                <a:tab pos="384175" algn="l"/>
              </a:tabLst>
              <a:defRPr/>
            </a:pPr>
            <a:endParaRPr lang="en-US" sz="2000" b="1" kern="0" dirty="0" smtClean="0">
              <a:solidFill>
                <a:schemeClr val="bg1"/>
              </a:solidFill>
              <a:latin typeface="Times New Roman" panose="02020603050405020304" pitchFamily="18" charset="0"/>
              <a:cs typeface="Times New Roman" panose="02020603050405020304" pitchFamily="18" charset="0"/>
            </a:endParaRPr>
          </a:p>
          <a:p>
            <a:pPr marL="342900" indent="-342900" algn="just" eaLnBrk="0" hangingPunct="0">
              <a:buFont typeface="Wingdings" panose="05000000000000000000" pitchFamily="2" charset="2"/>
              <a:buChar char="ü"/>
              <a:tabLst>
                <a:tab pos="384175" algn="l"/>
              </a:tabLst>
              <a:defRPr/>
            </a:pPr>
            <a:r>
              <a:rPr lang="en-US" sz="2000" b="1" kern="0" dirty="0" smtClean="0">
                <a:solidFill>
                  <a:schemeClr val="bg1"/>
                </a:solidFill>
                <a:latin typeface="Times New Roman" panose="02020603050405020304" pitchFamily="18" charset="0"/>
                <a:cs typeface="Times New Roman" panose="02020603050405020304" pitchFamily="18" charset="0"/>
              </a:rPr>
              <a:t>Decrease CHO intake so as to provide 30-50 % calories.</a:t>
            </a:r>
            <a:endParaRPr lang="en-US" sz="2000" b="1" kern="0"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28600" y="4800600"/>
            <a:ext cx="7467600" cy="17526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just" eaLnBrk="0" hangingPunct="0">
              <a:buFontTx/>
              <a:buChar char="•"/>
              <a:tabLst>
                <a:tab pos="384175" algn="l"/>
              </a:tabLst>
              <a:defRPr/>
            </a:pPr>
            <a:r>
              <a:rPr lang="en-US" sz="2000" b="1" dirty="0" smtClean="0">
                <a:solidFill>
                  <a:schemeClr val="bg1"/>
                </a:solidFill>
                <a:latin typeface="Times New Roman" panose="02020603050405020304" pitchFamily="18" charset="0"/>
                <a:cs typeface="Times New Roman" panose="02020603050405020304" pitchFamily="18" charset="0"/>
              </a:rPr>
              <a:t>Restrict sweets only to meals.</a:t>
            </a:r>
          </a:p>
          <a:p>
            <a:pPr algn="just" eaLnBrk="0" hangingPunct="0">
              <a:buFontTx/>
              <a:buChar char="•"/>
              <a:tabLst>
                <a:tab pos="384175" algn="l"/>
              </a:tabLst>
              <a:defRPr/>
            </a:pPr>
            <a:endParaRPr lang="en-US" sz="2000" b="1" dirty="0" smtClean="0">
              <a:solidFill>
                <a:schemeClr val="bg1"/>
              </a:solidFill>
              <a:latin typeface="Times New Roman" panose="02020603050405020304" pitchFamily="18" charset="0"/>
              <a:cs typeface="Times New Roman" panose="02020603050405020304" pitchFamily="18" charset="0"/>
            </a:endParaRPr>
          </a:p>
          <a:p>
            <a:pPr algn="just" eaLnBrk="0" hangingPunct="0">
              <a:buFontTx/>
              <a:buChar char="•"/>
              <a:tabLst>
                <a:tab pos="384175" algn="l"/>
              </a:tabLst>
              <a:defRPr/>
            </a:pPr>
            <a:r>
              <a:rPr lang="en-US" sz="2000" b="1" dirty="0" smtClean="0">
                <a:solidFill>
                  <a:schemeClr val="bg1"/>
                </a:solidFill>
                <a:latin typeface="Times New Roman" panose="02020603050405020304" pitchFamily="18" charset="0"/>
                <a:cs typeface="Times New Roman" panose="02020603050405020304" pitchFamily="18" charset="0"/>
              </a:rPr>
              <a:t>Recommend use of detergent food as an alternative to sticky, retentive food.</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39552" y="3717032"/>
            <a:ext cx="8064896" cy="163792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342900" indent="-342900" eaLnBrk="0" hangingPunct="0">
              <a:buFont typeface="Wingdings" panose="05000000000000000000" pitchFamily="2" charset="2"/>
              <a:buChar char="ü"/>
              <a:tabLst>
                <a:tab pos="384175" algn="l"/>
              </a:tabLst>
              <a:defRPr/>
            </a:pPr>
            <a:r>
              <a:rPr lang="en-US" sz="2000" b="1" dirty="0" smtClean="0">
                <a:solidFill>
                  <a:srgbClr val="FFFFFF"/>
                </a:solidFill>
                <a:latin typeface="Times New Roman" panose="02020603050405020304" pitchFamily="18" charset="0"/>
                <a:cs typeface="Times New Roman" panose="02020603050405020304" pitchFamily="18" charset="0"/>
              </a:rPr>
              <a:t>Recommend drinking &amp; cooking with F water or ingestion of F supplements. If a person lives in Non-F area, use of F </a:t>
            </a:r>
            <a:r>
              <a:rPr lang="en-US" sz="2000" b="1" dirty="0" err="1" smtClean="0">
                <a:solidFill>
                  <a:srgbClr val="FFFFFF"/>
                </a:solidFill>
                <a:latin typeface="Times New Roman" panose="02020603050405020304" pitchFamily="18" charset="0"/>
                <a:cs typeface="Times New Roman" panose="02020603050405020304" pitchFamily="18" charset="0"/>
              </a:rPr>
              <a:t>dentrifice</a:t>
            </a:r>
            <a:r>
              <a:rPr lang="en-US" sz="2000" b="1" dirty="0" smtClean="0">
                <a:solidFill>
                  <a:srgbClr val="FFFFFF"/>
                </a:solidFill>
                <a:latin typeface="Times New Roman" panose="02020603050405020304" pitchFamily="18" charset="0"/>
                <a:cs typeface="Times New Roman" panose="02020603050405020304" pitchFamily="18" charset="0"/>
              </a:rPr>
              <a:t> &amp; </a:t>
            </a:r>
            <a:r>
              <a:rPr lang="en-US" sz="2000" b="1" dirty="0" err="1" smtClean="0">
                <a:solidFill>
                  <a:srgbClr val="FFFFFF"/>
                </a:solidFill>
                <a:latin typeface="Times New Roman" panose="02020603050405020304" pitchFamily="18" charset="0"/>
                <a:cs typeface="Times New Roman" panose="02020603050405020304" pitchFamily="18" charset="0"/>
              </a:rPr>
              <a:t>mouthrinse</a:t>
            </a:r>
            <a:r>
              <a:rPr lang="en-US" sz="2000" b="1" dirty="0" smtClean="0">
                <a:solidFill>
                  <a:srgbClr val="FFFF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2699792" y="692696"/>
            <a:ext cx="4136710" cy="830997"/>
          </a:xfrm>
          <a:prstGeom prst="rect">
            <a:avLst/>
          </a:prstGeom>
        </p:spPr>
        <p:txBody>
          <a:bodyPr wrap="none">
            <a:spAutoFit/>
          </a:bodyPr>
          <a:lstStyle/>
          <a:p>
            <a:pPr algn="ctr"/>
            <a:r>
              <a:rPr lang="en-US" sz="2400" b="1" dirty="0" smtClean="0">
                <a:solidFill>
                  <a:srgbClr val="002060"/>
                </a:solidFill>
                <a:latin typeface="Times New Roman" panose="02020603050405020304" pitchFamily="18" charset="0"/>
                <a:cs typeface="Times New Roman" panose="02020603050405020304" pitchFamily="18" charset="0"/>
              </a:rPr>
              <a:t>GENERAL PRINCIPLES OF</a:t>
            </a:r>
          </a:p>
          <a:p>
            <a:pPr algn="ctr"/>
            <a:r>
              <a:rPr lang="en-US" sz="2400" b="1" dirty="0" smtClean="0">
                <a:solidFill>
                  <a:srgbClr val="002060"/>
                </a:solidFill>
                <a:latin typeface="Times New Roman" panose="02020603050405020304" pitchFamily="18" charset="0"/>
                <a:cs typeface="Times New Roman" panose="02020603050405020304" pitchFamily="18" charset="0"/>
              </a:rPr>
              <a:t> DIET MANAGEMENT:</a:t>
            </a:r>
            <a:endParaRPr lang="en-I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5427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29"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144" t="9437" r="26979" b="11714"/>
          <a:stretch/>
        </p:blipFill>
        <p:spPr bwMode="auto">
          <a:xfrm>
            <a:off x="4499992" y="1412776"/>
            <a:ext cx="4670743" cy="5445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18295"/>
          <a:stretch/>
        </p:blipFill>
        <p:spPr bwMode="auto">
          <a:xfrm>
            <a:off x="2411760" y="0"/>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0872" y="701824"/>
            <a:ext cx="8229600" cy="1143000"/>
          </a:xfrm>
        </p:spPr>
        <p:txBody>
          <a:bodyPr>
            <a:no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COUNSELING</a:t>
            </a:r>
            <a:br>
              <a:rPr lang="en-US" sz="3600" b="1" dirty="0" smtClean="0">
                <a:solidFill>
                  <a:srgbClr val="002060"/>
                </a:solidFill>
                <a:latin typeface="Times New Roman" panose="02020603050405020304" pitchFamily="18" charset="0"/>
                <a:cs typeface="Times New Roman" panose="02020603050405020304" pitchFamily="18" charset="0"/>
              </a:rPr>
            </a:br>
            <a:r>
              <a:rPr lang="en-US" sz="3600" b="1" dirty="0" smtClean="0">
                <a:solidFill>
                  <a:srgbClr val="002060"/>
                </a:solidFill>
                <a:latin typeface="Times New Roman" panose="02020603050405020304" pitchFamily="18" charset="0"/>
                <a:cs typeface="Times New Roman" panose="02020603050405020304" pitchFamily="18" charset="0"/>
              </a:rPr>
              <a:t> VISIT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9813" y="2636912"/>
            <a:ext cx="3600400" cy="1786507"/>
          </a:xfr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No dentistry only counseling</a:t>
            </a:r>
          </a:p>
          <a:p>
            <a:pPr>
              <a:buFont typeface="Wingdings" panose="05000000000000000000" pitchFamily="2" charset="2"/>
              <a:buChar char="Ø"/>
            </a:pP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Use of diet workbook should be emphasized.</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36096" y="5674022"/>
            <a:ext cx="792088" cy="923330"/>
          </a:xfrm>
          <a:prstGeom prst="rect">
            <a:avLst/>
          </a:prstGeom>
          <a:noFill/>
        </p:spPr>
        <p:txBody>
          <a:bodyPr wrap="square" rtlCol="0">
            <a:spAutoFit/>
          </a:bodyPr>
          <a:lstStyle/>
          <a:p>
            <a:r>
              <a:rPr lang="en-US" sz="5400" b="1" dirty="0" smtClean="0">
                <a:latin typeface="Algerian" panose="04020705040A02060702" pitchFamily="82" charset="0"/>
              </a:rPr>
              <a:t>1</a:t>
            </a:r>
            <a:endParaRPr lang="en-IN" sz="5400" b="1" dirty="0">
              <a:latin typeface="Algerian" panose="04020705040A02060702" pitchFamily="82" charset="0"/>
            </a:endParaRPr>
          </a:p>
        </p:txBody>
      </p:sp>
      <p:sp>
        <p:nvSpPr>
          <p:cNvPr id="9" name="Content Placeholder 2"/>
          <p:cNvSpPr txBox="1">
            <a:spLocks/>
          </p:cNvSpPr>
          <p:nvPr/>
        </p:nvSpPr>
        <p:spPr>
          <a:xfrm>
            <a:off x="827584" y="4221088"/>
            <a:ext cx="3682752" cy="2247154"/>
          </a:xfrm>
          <a:prstGeom prst="rect">
            <a:avLst/>
          </a:prstGeom>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ü"/>
            </a:pPr>
            <a:r>
              <a:rPr lang="en-US" sz="2000" b="1" dirty="0" smtClean="0">
                <a:latin typeface="Times New Roman" panose="02020603050405020304" pitchFamily="18" charset="0"/>
                <a:cs typeface="Times New Roman" panose="02020603050405020304" pitchFamily="18" charset="0"/>
              </a:rPr>
              <a:t>Pursue diary for completion</a:t>
            </a:r>
          </a:p>
          <a:p>
            <a:pPr>
              <a:buFont typeface="Wingdings" panose="05000000000000000000" pitchFamily="2" charset="2"/>
              <a:buChar char="ü"/>
            </a:pPr>
            <a:endParaRPr lang="en-US" sz="20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000" b="1" dirty="0" smtClean="0">
                <a:latin typeface="Times New Roman" panose="02020603050405020304" pitchFamily="18" charset="0"/>
                <a:cs typeface="Times New Roman" panose="02020603050405020304" pitchFamily="18" charset="0"/>
              </a:rPr>
              <a:t>Diaries are often inadequate</a:t>
            </a:r>
          </a:p>
          <a:p>
            <a:pPr>
              <a:buFont typeface="Wingdings" panose="05000000000000000000" pitchFamily="2" charset="2"/>
              <a:buChar char="ü"/>
            </a:pPr>
            <a:endParaRPr lang="en-US" sz="20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000" b="1" dirty="0" smtClean="0">
                <a:latin typeface="Times New Roman" panose="02020603050405020304" pitchFamily="18" charset="0"/>
                <a:cs typeface="Times New Roman" panose="02020603050405020304" pitchFamily="18" charset="0"/>
              </a:rPr>
              <a:t>What if patient forgets the diary!!!</a:t>
            </a:r>
            <a:endParaRPr lang="en-US" sz="2000" b="1" dirty="0">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2339752" y="2060848"/>
            <a:ext cx="2895600" cy="2057400"/>
          </a:xfrm>
          <a:prstGeom prst="round2Diag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24 hour Recall $$</a:t>
            </a:r>
            <a:endParaRPr lang="en-US" sz="4000" b="1" dirty="0">
              <a:latin typeface="Times New Roman" panose="02020603050405020304" pitchFamily="18" charset="0"/>
              <a:cs typeface="Times New Roman" panose="02020603050405020304" pitchFamily="18" charset="0"/>
            </a:endParaRPr>
          </a:p>
        </p:txBody>
      </p:sp>
      <p:pic>
        <p:nvPicPr>
          <p:cNvPr id="11" name="Picture 10" descr="untitledDS.png"/>
          <p:cNvPicPr>
            <a:picLocks noChangeAspect="1"/>
          </p:cNvPicPr>
          <p:nvPr/>
        </p:nvPicPr>
        <p:blipFill>
          <a:blip r:embed="rId5" cstate="print"/>
          <a:stretch>
            <a:fillRect/>
          </a:stretch>
        </p:blipFill>
        <p:spPr>
          <a:xfrm>
            <a:off x="7452320" y="4653136"/>
            <a:ext cx="1537665" cy="2016224"/>
          </a:xfrm>
          <a:prstGeom prst="rect">
            <a:avLst/>
          </a:prstGeom>
        </p:spPr>
      </p:pic>
    </p:spTree>
    <p:extLst>
      <p:ext uri="{BB962C8B-B14F-4D97-AF65-F5344CB8AC3E}">
        <p14:creationId xmlns="" xmlns:p14="http://schemas.microsoft.com/office/powerpoint/2010/main" val="415678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
                                            <p:txEl>
                                              <p:pRg st="2" end="2"/>
                                            </p:txEl>
                                          </p:spTgt>
                                        </p:tgtEl>
                                      </p:cBhvr>
                                    </p:animEffect>
                                    <p:set>
                                      <p:cBhvr>
                                        <p:cTn id="21" dur="1" fill="hold">
                                          <p:stCondLst>
                                            <p:cond delay="499"/>
                                          </p:stCondLst>
                                        </p:cTn>
                                        <p:tgtEl>
                                          <p:spTgt spid="3">
                                            <p:txEl>
                                              <p:pRg st="2" end="2"/>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bg/>
                                          </p:spTgt>
                                        </p:tgtEl>
                                      </p:cBhvr>
                                    </p:animEffect>
                                    <p:set>
                                      <p:cBhvr>
                                        <p:cTn id="24" dur="1" fill="hold">
                                          <p:stCondLst>
                                            <p:cond delay="499"/>
                                          </p:stCondLst>
                                        </p:cTn>
                                        <p:tgtEl>
                                          <p:spTgt spid="3">
                                            <p:bg/>
                                          </p:spTgt>
                                        </p:tgtEl>
                                        <p:attrNameLst>
                                          <p:attrName>style.visibility</p:attrName>
                                        </p:attrNameLst>
                                      </p:cBhvr>
                                      <p:to>
                                        <p:strVal val="hidden"/>
                                      </p:to>
                                    </p:se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par>
                                <p:cTn id="31" presetID="25"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uiExpand="1" build="p" animBg="1"/>
      <p:bldP spid="5"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l="6614" t="19923" b="9085"/>
          <a:stretch>
            <a:fillRect/>
          </a:stretch>
        </p:blipFill>
        <p:spPr bwMode="auto">
          <a:xfrm>
            <a:off x="0" y="1"/>
            <a:ext cx="9144000" cy="6858000"/>
          </a:xfrm>
          <a:prstGeom prst="rect">
            <a:avLst/>
          </a:prstGeom>
          <a:noFill/>
          <a:ln w="9525">
            <a:noFill/>
            <a:miter lim="800000"/>
            <a:headEnd/>
            <a:tailEnd/>
          </a:ln>
          <a:effectLst/>
        </p:spPr>
      </p:pic>
      <p:sp>
        <p:nvSpPr>
          <p:cNvPr id="5" name="Rectangle 4"/>
          <p:cNvSpPr/>
          <p:nvPr/>
        </p:nvSpPr>
        <p:spPr>
          <a:xfrm rot="20381495">
            <a:off x="2700333" y="2588141"/>
            <a:ext cx="4367706" cy="1200329"/>
          </a:xfrm>
          <a:prstGeom prst="rect">
            <a:avLst/>
          </a:prstGeom>
          <a:noFill/>
        </p:spPr>
        <p:txBody>
          <a:bodyPr wrap="square" lIns="91440" tIns="45720" rIns="91440" bIns="45720">
            <a:spAutoFit/>
          </a:bodyPr>
          <a:lstStyle/>
          <a:p>
            <a:pPr algn="ctr"/>
            <a:r>
              <a:rPr lang="en-US" sz="7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Single day</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496" y="44624"/>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rot="20381495">
            <a:off x="2379936" y="2506091"/>
            <a:ext cx="4425570" cy="1200329"/>
          </a:xfrm>
          <a:prstGeom prst="rect">
            <a:avLst/>
          </a:prstGeom>
          <a:noFill/>
        </p:spPr>
        <p:txBody>
          <a:bodyPr wrap="none" lIns="91440" tIns="45720" rIns="91440" bIns="45720">
            <a:spAutoFit/>
          </a:bodyPr>
          <a:lstStyle/>
          <a:p>
            <a:pPr algn="ct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Three </a:t>
            </a:r>
            <a:r>
              <a:rPr lang="en-US" sz="7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day</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4" cstate="print"/>
          <a:srcRect l="8409" t="15153" r="8409" b="9084"/>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rot="20381495">
            <a:off x="2731650" y="3431740"/>
            <a:ext cx="4621779" cy="1200329"/>
          </a:xfrm>
          <a:prstGeom prst="rect">
            <a:avLst/>
          </a:prstGeom>
          <a:noFill/>
        </p:spPr>
        <p:txBody>
          <a:bodyPr wrap="none" lIns="91440" tIns="45720" rIns="91440" bIns="45720">
            <a:spAutoFit/>
          </a:bodyPr>
          <a:lstStyle/>
          <a:p>
            <a:pPr algn="ct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Seven  </a:t>
            </a:r>
            <a:r>
              <a:rPr lang="en-US" sz="7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day</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748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s.dreamstime.com/z/3d-man-holding-empty-board-2723132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045" t="7147" r="23530" b="6763"/>
          <a:stretch/>
        </p:blipFill>
        <p:spPr bwMode="auto">
          <a:xfrm>
            <a:off x="107504" y="124565"/>
            <a:ext cx="2864296" cy="39902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8" name="Diagram 7"/>
          <p:cNvGraphicFramePr/>
          <p:nvPr>
            <p:extLst>
              <p:ext uri="{D42A27DB-BD31-4B8C-83A1-F6EECF244321}">
                <p14:modId xmlns="" xmlns:p14="http://schemas.microsoft.com/office/powerpoint/2010/main" val="2555684324"/>
              </p:ext>
            </p:extLst>
          </p:nvPr>
        </p:nvGraphicFramePr>
        <p:xfrm>
          <a:off x="1731818" y="401012"/>
          <a:ext cx="6096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2251918" y="2492896"/>
            <a:ext cx="6208514"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3600"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3600" dirty="0" smtClean="0">
                <a:ln w="0"/>
                <a:solidFill>
                  <a:srgbClr val="002060"/>
                </a:solidFill>
                <a:effectLst/>
                <a:latin typeface="Times New Roman" panose="02020603050405020304" pitchFamily="18" charset="0"/>
                <a:cs typeface="Times New Roman" panose="02020603050405020304" pitchFamily="18" charset="0"/>
              </a:rPr>
              <a:t>The frequency of </a:t>
            </a:r>
            <a:r>
              <a:rPr lang="en-US" sz="3600" dirty="0" smtClean="0">
                <a:ln w="0"/>
                <a:solidFill>
                  <a:srgbClr val="002060"/>
                </a:solidFill>
                <a:effectLst/>
                <a:latin typeface="Times New Roman" panose="02020603050405020304" pitchFamily="18" charset="0"/>
                <a:cs typeface="Times New Roman" panose="02020603050405020304" pitchFamily="18" charset="0"/>
              </a:rPr>
              <a:t>eating </a:t>
            </a:r>
            <a:r>
              <a:rPr lang="en-US" sz="3600"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the amount of food retained in the mouth particularly on </a:t>
            </a:r>
            <a:r>
              <a:rPr lang="en-US" sz="3600" dirty="0" smtClean="0">
                <a:ln w="0"/>
                <a:solidFill>
                  <a:srgbClr val="002060"/>
                </a:solidFill>
                <a:effectLst/>
                <a:latin typeface="Times New Roman" panose="02020603050405020304" pitchFamily="18" charset="0"/>
                <a:cs typeface="Times New Roman" panose="02020603050405020304" pitchFamily="18" charset="0"/>
              </a:rPr>
              <a:t>tooth </a:t>
            </a:r>
            <a:r>
              <a:rPr lang="en-US" sz="3600" dirty="0" smtClean="0">
                <a:ln w="0"/>
                <a:solidFill>
                  <a:srgbClr val="002060"/>
                </a:solidFill>
                <a:effectLst/>
                <a:latin typeface="Times New Roman" panose="02020603050405020304" pitchFamily="18" charset="0"/>
                <a:cs typeface="Times New Roman" panose="02020603050405020304" pitchFamily="18" charset="0"/>
              </a:rPr>
              <a:t>surfaces and length of </a:t>
            </a:r>
            <a:r>
              <a:rPr lang="en-US" sz="3600" dirty="0" smtClean="0">
                <a:ln w="0"/>
                <a:solidFill>
                  <a:srgbClr val="002060"/>
                </a:solidFill>
                <a:effectLst/>
                <a:latin typeface="Times New Roman" panose="02020603050405020304" pitchFamily="18" charset="0"/>
                <a:cs typeface="Times New Roman" panose="02020603050405020304" pitchFamily="18" charset="0"/>
              </a:rPr>
              <a:t>time </a:t>
            </a:r>
            <a:r>
              <a:rPr lang="en-US" sz="3600"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that food residues are retained in critical areas </a:t>
            </a:r>
            <a:r>
              <a:rPr lang="en-US" sz="3600"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are imp than the </a:t>
            </a:r>
            <a:r>
              <a:rPr lang="en-US" sz="3600" dirty="0" smtClean="0">
                <a:ln w="0"/>
                <a:solidFill>
                  <a:srgbClr val="002060"/>
                </a:solidFill>
                <a:effectLst/>
                <a:latin typeface="Times New Roman" panose="02020603050405020304" pitchFamily="18" charset="0"/>
                <a:cs typeface="Times New Roman" panose="02020603050405020304" pitchFamily="18" charset="0"/>
              </a:rPr>
              <a:t>amount </a:t>
            </a:r>
            <a:r>
              <a:rPr lang="en-US" sz="3600" dirty="0" smtClean="0">
                <a:ln w="0"/>
                <a:solidFill>
                  <a:srgbClr val="002060"/>
                </a:solidFill>
                <a:effectLst/>
                <a:latin typeface="Times New Roman" panose="02020603050405020304" pitchFamily="18" charset="0"/>
                <a:cs typeface="Times New Roman" panose="02020603050405020304" pitchFamily="18" charset="0"/>
              </a:rPr>
              <a:t>of sugars consumed.”</a:t>
            </a:r>
            <a:endParaRPr lang="en-US" sz="3600" dirty="0">
              <a:ln w="0"/>
              <a:solidFill>
                <a:srgbClr val="002060"/>
              </a:solidFill>
              <a:effectLst/>
              <a:latin typeface="Times New Roman" panose="02020603050405020304" pitchFamily="18" charset="0"/>
              <a:cs typeface="Times New Roman" panose="02020603050405020304" pitchFamily="18" charset="0"/>
            </a:endParaRPr>
          </a:p>
        </p:txBody>
      </p:sp>
      <p:sp>
        <p:nvSpPr>
          <p:cNvPr id="10" name="Rounded Rectangle 9"/>
          <p:cNvSpPr/>
          <p:nvPr/>
        </p:nvSpPr>
        <p:spPr>
          <a:xfrm>
            <a:off x="2743200" y="2743200"/>
            <a:ext cx="5791200" cy="3429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lvl="0" indent="-342900">
              <a:spcBef>
                <a:spcPct val="20000"/>
              </a:spcBef>
            </a:pPr>
            <a:r>
              <a:rPr lang="en-US" sz="3200" b="1" dirty="0" err="1" smtClean="0">
                <a:solidFill>
                  <a:srgbClr val="FFFF00"/>
                </a:solidFill>
                <a:latin typeface="Times New Roman" panose="02020603050405020304" pitchFamily="18" charset="0"/>
                <a:cs typeface="Times New Roman" panose="02020603050405020304" pitchFamily="18" charset="0"/>
              </a:rPr>
              <a:t>Nizel</a:t>
            </a:r>
            <a:r>
              <a:rPr lang="en-US" sz="3200" b="1" dirty="0" smtClean="0">
                <a:solidFill>
                  <a:srgbClr val="FFFF00"/>
                </a:solidFill>
                <a:latin typeface="Times New Roman" panose="02020603050405020304" pitchFamily="18" charset="0"/>
                <a:cs typeface="Times New Roman" panose="02020603050405020304" pitchFamily="18" charset="0"/>
              </a:rPr>
              <a: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Diet </a:t>
            </a:r>
            <a:r>
              <a:rPr lang="en-US" sz="3200" dirty="0" err="1">
                <a:solidFill>
                  <a:schemeClr val="tx1"/>
                </a:solidFill>
                <a:latin typeface="Times New Roman" pitchFamily="18" charset="0"/>
                <a:cs typeface="Times New Roman" pitchFamily="18" charset="0"/>
              </a:rPr>
              <a:t>counselling</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involves </a:t>
            </a:r>
            <a:r>
              <a:rPr lang="en-US" sz="3200" dirty="0" smtClean="0">
                <a:solidFill>
                  <a:schemeClr val="tx1"/>
                </a:solidFill>
                <a:latin typeface="Times New Roman" pitchFamily="18" charset="0"/>
                <a:cs typeface="Times New Roman" pitchFamily="18" charset="0"/>
              </a:rPr>
              <a:t>giving advice on food selection based on the </a:t>
            </a:r>
            <a:r>
              <a:rPr lang="en-US" sz="3200" dirty="0" smtClean="0">
                <a:solidFill>
                  <a:schemeClr val="tx1"/>
                </a:solidFill>
                <a:latin typeface="Times New Roman" pitchFamily="18" charset="0"/>
                <a:cs typeface="Times New Roman" pitchFamily="18" charset="0"/>
              </a:rPr>
              <a:t>individual  </a:t>
            </a:r>
            <a:r>
              <a:rPr lang="en-US" sz="3200" dirty="0" smtClean="0">
                <a:solidFill>
                  <a:schemeClr val="tx1"/>
                </a:solidFill>
                <a:latin typeface="Times New Roman" pitchFamily="18" charset="0"/>
                <a:cs typeface="Times New Roman" pitchFamily="18" charset="0"/>
              </a:rPr>
              <a:t>reason for liking or not liking certain </a:t>
            </a:r>
            <a:r>
              <a:rPr lang="en-US" sz="3200" dirty="0" smtClean="0">
                <a:solidFill>
                  <a:schemeClr val="tx1"/>
                </a:solidFill>
                <a:latin typeface="Times New Roman" pitchFamily="18" charset="0"/>
                <a:cs typeface="Times New Roman" pitchFamily="18" charset="0"/>
              </a:rPr>
              <a:t>food</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1" name="Rectangle 10"/>
          <p:cNvSpPr/>
          <p:nvPr/>
        </p:nvSpPr>
        <p:spPr>
          <a:xfrm>
            <a:off x="304800" y="1295400"/>
            <a:ext cx="2291101" cy="1015663"/>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Diet </a:t>
            </a:r>
            <a:endParaRPr lang="en-US" sz="2000" b="1" dirty="0" smtClean="0">
              <a:latin typeface="Times New Roman" panose="02020603050405020304" pitchFamily="18" charset="0"/>
              <a:cs typeface="Times New Roman" panose="02020603050405020304" pitchFamily="18" charset="0"/>
            </a:endParaRPr>
          </a:p>
          <a:p>
            <a:pPr algn="ctr"/>
            <a:r>
              <a:rPr lang="en-US" sz="2000" b="1" dirty="0" err="1" smtClean="0">
                <a:latin typeface="Times New Roman" panose="02020603050405020304" pitchFamily="18" charset="0"/>
                <a:cs typeface="Times New Roman" panose="02020603050405020304" pitchFamily="18" charset="0"/>
              </a:rPr>
              <a:t>Counselling</a:t>
            </a:r>
            <a:r>
              <a:rPr lang="en-US" sz="2000" b="1" dirty="0" smtClean="0">
                <a:latin typeface="Times New Roman" panose="02020603050405020304" pitchFamily="18" charset="0"/>
                <a:cs typeface="Times New Roman" panose="02020603050405020304" pitchFamily="18" charset="0"/>
              </a:rPr>
              <a:t> give attention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995523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graphicEl>
                                              <a:dgm id="{990BAEAA-86DA-430E-A06A-EA54C25D7A4B}"/>
                                            </p:graphicEl>
                                          </p:spTgt>
                                        </p:tgtEl>
                                        <p:attrNameLst>
                                          <p:attrName>style.visibility</p:attrName>
                                        </p:attrNameLst>
                                      </p:cBhvr>
                                      <p:to>
                                        <p:strVal val="visible"/>
                                      </p:to>
                                    </p:set>
                                    <p:anim calcmode="lin" valueType="num">
                                      <p:cBhvr>
                                        <p:cTn id="7" dur="500" fill="hold"/>
                                        <p:tgtEl>
                                          <p:spTgt spid="8">
                                            <p:graphicEl>
                                              <a:dgm id="{990BAEAA-86DA-430E-A06A-EA54C25D7A4B}"/>
                                            </p:graphicEl>
                                          </p:spTgt>
                                        </p:tgtEl>
                                        <p:attrNameLst>
                                          <p:attrName>ppt_w</p:attrName>
                                        </p:attrNameLst>
                                      </p:cBhvr>
                                      <p:tavLst>
                                        <p:tav tm="0">
                                          <p:val>
                                            <p:fltVal val="0"/>
                                          </p:val>
                                        </p:tav>
                                        <p:tav tm="100000">
                                          <p:val>
                                            <p:strVal val="#ppt_w"/>
                                          </p:val>
                                        </p:tav>
                                      </p:tavLst>
                                    </p:anim>
                                    <p:anim calcmode="lin" valueType="num">
                                      <p:cBhvr>
                                        <p:cTn id="8" dur="500" fill="hold"/>
                                        <p:tgtEl>
                                          <p:spTgt spid="8">
                                            <p:graphicEl>
                                              <a:dgm id="{990BAEAA-86DA-430E-A06A-EA54C25D7A4B}"/>
                                            </p:graphicEl>
                                          </p:spTgt>
                                        </p:tgtEl>
                                        <p:attrNameLst>
                                          <p:attrName>ppt_h</p:attrName>
                                        </p:attrNameLst>
                                      </p:cBhvr>
                                      <p:tavLst>
                                        <p:tav tm="0">
                                          <p:val>
                                            <p:fltVal val="0"/>
                                          </p:val>
                                        </p:tav>
                                        <p:tav tm="100000">
                                          <p:val>
                                            <p:strVal val="#ppt_h"/>
                                          </p:val>
                                        </p:tav>
                                      </p:tavLst>
                                    </p:anim>
                                    <p:animEffect transition="in" filter="fade">
                                      <p:cBhvr>
                                        <p:cTn id="9" dur="500"/>
                                        <p:tgtEl>
                                          <p:spTgt spid="8">
                                            <p:graphicEl>
                                              <a:dgm id="{990BAEAA-86DA-430E-A06A-EA54C25D7A4B}"/>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graphicEl>
                                              <a:dgm id="{9BA89BFC-EB2C-4B42-A8FF-F9F8F6DB05F3}"/>
                                            </p:graphicEl>
                                          </p:spTgt>
                                        </p:tgtEl>
                                        <p:attrNameLst>
                                          <p:attrName>style.visibility</p:attrName>
                                        </p:attrNameLst>
                                      </p:cBhvr>
                                      <p:to>
                                        <p:strVal val="visible"/>
                                      </p:to>
                                    </p:set>
                                    <p:anim calcmode="lin" valueType="num">
                                      <p:cBhvr>
                                        <p:cTn id="12" dur="500" fill="hold"/>
                                        <p:tgtEl>
                                          <p:spTgt spid="8">
                                            <p:graphicEl>
                                              <a:dgm id="{9BA89BFC-EB2C-4B42-A8FF-F9F8F6DB05F3}"/>
                                            </p:graphicEl>
                                          </p:spTgt>
                                        </p:tgtEl>
                                        <p:attrNameLst>
                                          <p:attrName>ppt_w</p:attrName>
                                        </p:attrNameLst>
                                      </p:cBhvr>
                                      <p:tavLst>
                                        <p:tav tm="0">
                                          <p:val>
                                            <p:fltVal val="0"/>
                                          </p:val>
                                        </p:tav>
                                        <p:tav tm="100000">
                                          <p:val>
                                            <p:strVal val="#ppt_w"/>
                                          </p:val>
                                        </p:tav>
                                      </p:tavLst>
                                    </p:anim>
                                    <p:anim calcmode="lin" valueType="num">
                                      <p:cBhvr>
                                        <p:cTn id="13" dur="500" fill="hold"/>
                                        <p:tgtEl>
                                          <p:spTgt spid="8">
                                            <p:graphicEl>
                                              <a:dgm id="{9BA89BFC-EB2C-4B42-A8FF-F9F8F6DB05F3}"/>
                                            </p:graphicEl>
                                          </p:spTgt>
                                        </p:tgtEl>
                                        <p:attrNameLst>
                                          <p:attrName>ppt_h</p:attrName>
                                        </p:attrNameLst>
                                      </p:cBhvr>
                                      <p:tavLst>
                                        <p:tav tm="0">
                                          <p:val>
                                            <p:fltVal val="0"/>
                                          </p:val>
                                        </p:tav>
                                        <p:tav tm="100000">
                                          <p:val>
                                            <p:strVal val="#ppt_h"/>
                                          </p:val>
                                        </p:tav>
                                      </p:tavLst>
                                    </p:anim>
                                    <p:animEffect transition="in" filter="fade">
                                      <p:cBhvr>
                                        <p:cTn id="14" dur="500"/>
                                        <p:tgtEl>
                                          <p:spTgt spid="8">
                                            <p:graphicEl>
                                              <a:dgm id="{9BA89BFC-EB2C-4B42-A8FF-F9F8F6DB05F3}"/>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graphicEl>
                                              <a:dgm id="{CEB46151-E78F-451B-BC1A-3989EECD77C6}"/>
                                            </p:graphicEl>
                                          </p:spTgt>
                                        </p:tgtEl>
                                        <p:attrNameLst>
                                          <p:attrName>style.visibility</p:attrName>
                                        </p:attrNameLst>
                                      </p:cBhvr>
                                      <p:to>
                                        <p:strVal val="visible"/>
                                      </p:to>
                                    </p:set>
                                    <p:anim calcmode="lin" valueType="num">
                                      <p:cBhvr>
                                        <p:cTn id="17" dur="500" fill="hold"/>
                                        <p:tgtEl>
                                          <p:spTgt spid="8">
                                            <p:graphicEl>
                                              <a:dgm id="{CEB46151-E78F-451B-BC1A-3989EECD77C6}"/>
                                            </p:graphicEl>
                                          </p:spTgt>
                                        </p:tgtEl>
                                        <p:attrNameLst>
                                          <p:attrName>ppt_w</p:attrName>
                                        </p:attrNameLst>
                                      </p:cBhvr>
                                      <p:tavLst>
                                        <p:tav tm="0">
                                          <p:val>
                                            <p:fltVal val="0"/>
                                          </p:val>
                                        </p:tav>
                                        <p:tav tm="100000">
                                          <p:val>
                                            <p:strVal val="#ppt_w"/>
                                          </p:val>
                                        </p:tav>
                                      </p:tavLst>
                                    </p:anim>
                                    <p:anim calcmode="lin" valueType="num">
                                      <p:cBhvr>
                                        <p:cTn id="18" dur="500" fill="hold"/>
                                        <p:tgtEl>
                                          <p:spTgt spid="8">
                                            <p:graphicEl>
                                              <a:dgm id="{CEB46151-E78F-451B-BC1A-3989EECD77C6}"/>
                                            </p:graphicEl>
                                          </p:spTgt>
                                        </p:tgtEl>
                                        <p:attrNameLst>
                                          <p:attrName>ppt_h</p:attrName>
                                        </p:attrNameLst>
                                      </p:cBhvr>
                                      <p:tavLst>
                                        <p:tav tm="0">
                                          <p:val>
                                            <p:fltVal val="0"/>
                                          </p:val>
                                        </p:tav>
                                        <p:tav tm="100000">
                                          <p:val>
                                            <p:strVal val="#ppt_h"/>
                                          </p:val>
                                        </p:tav>
                                      </p:tavLst>
                                    </p:anim>
                                    <p:animEffect transition="in" filter="fade">
                                      <p:cBhvr>
                                        <p:cTn id="19" dur="500"/>
                                        <p:tgtEl>
                                          <p:spTgt spid="8">
                                            <p:graphicEl>
                                              <a:dgm id="{CEB46151-E78F-451B-BC1A-3989EECD77C6}"/>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graphicEl>
                                              <a:dgm id="{DDB7FEF1-12A4-4DE7-A0CA-767609FF712E}"/>
                                            </p:graphicEl>
                                          </p:spTgt>
                                        </p:tgtEl>
                                        <p:attrNameLst>
                                          <p:attrName>style.visibility</p:attrName>
                                        </p:attrNameLst>
                                      </p:cBhvr>
                                      <p:to>
                                        <p:strVal val="visible"/>
                                      </p:to>
                                    </p:set>
                                    <p:anim calcmode="lin" valueType="num">
                                      <p:cBhvr>
                                        <p:cTn id="24" dur="500" fill="hold"/>
                                        <p:tgtEl>
                                          <p:spTgt spid="8">
                                            <p:graphicEl>
                                              <a:dgm id="{DDB7FEF1-12A4-4DE7-A0CA-767609FF712E}"/>
                                            </p:graphicEl>
                                          </p:spTgt>
                                        </p:tgtEl>
                                        <p:attrNameLst>
                                          <p:attrName>ppt_w</p:attrName>
                                        </p:attrNameLst>
                                      </p:cBhvr>
                                      <p:tavLst>
                                        <p:tav tm="0">
                                          <p:val>
                                            <p:fltVal val="0"/>
                                          </p:val>
                                        </p:tav>
                                        <p:tav tm="100000">
                                          <p:val>
                                            <p:strVal val="#ppt_w"/>
                                          </p:val>
                                        </p:tav>
                                      </p:tavLst>
                                    </p:anim>
                                    <p:anim calcmode="lin" valueType="num">
                                      <p:cBhvr>
                                        <p:cTn id="25" dur="500" fill="hold"/>
                                        <p:tgtEl>
                                          <p:spTgt spid="8">
                                            <p:graphicEl>
                                              <a:dgm id="{DDB7FEF1-12A4-4DE7-A0CA-767609FF712E}"/>
                                            </p:graphicEl>
                                          </p:spTgt>
                                        </p:tgtEl>
                                        <p:attrNameLst>
                                          <p:attrName>ppt_h</p:attrName>
                                        </p:attrNameLst>
                                      </p:cBhvr>
                                      <p:tavLst>
                                        <p:tav tm="0">
                                          <p:val>
                                            <p:fltVal val="0"/>
                                          </p:val>
                                        </p:tav>
                                        <p:tav tm="100000">
                                          <p:val>
                                            <p:strVal val="#ppt_h"/>
                                          </p:val>
                                        </p:tav>
                                      </p:tavLst>
                                    </p:anim>
                                    <p:animEffect transition="in" filter="fade">
                                      <p:cBhvr>
                                        <p:cTn id="26" dur="500"/>
                                        <p:tgtEl>
                                          <p:spTgt spid="8">
                                            <p:graphicEl>
                                              <a:dgm id="{DDB7FEF1-12A4-4DE7-A0CA-767609FF712E}"/>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graphicEl>
                                              <a:dgm id="{9B72C64C-9893-4B6A-AAFE-B3BA9BF4617B}"/>
                                            </p:graphicEl>
                                          </p:spTgt>
                                        </p:tgtEl>
                                        <p:attrNameLst>
                                          <p:attrName>style.visibility</p:attrName>
                                        </p:attrNameLst>
                                      </p:cBhvr>
                                      <p:to>
                                        <p:strVal val="visible"/>
                                      </p:to>
                                    </p:set>
                                    <p:anim calcmode="lin" valueType="num">
                                      <p:cBhvr>
                                        <p:cTn id="29" dur="500" fill="hold"/>
                                        <p:tgtEl>
                                          <p:spTgt spid="8">
                                            <p:graphicEl>
                                              <a:dgm id="{9B72C64C-9893-4B6A-AAFE-B3BA9BF4617B}"/>
                                            </p:graphicEl>
                                          </p:spTgt>
                                        </p:tgtEl>
                                        <p:attrNameLst>
                                          <p:attrName>ppt_w</p:attrName>
                                        </p:attrNameLst>
                                      </p:cBhvr>
                                      <p:tavLst>
                                        <p:tav tm="0">
                                          <p:val>
                                            <p:fltVal val="0"/>
                                          </p:val>
                                        </p:tav>
                                        <p:tav tm="100000">
                                          <p:val>
                                            <p:strVal val="#ppt_w"/>
                                          </p:val>
                                        </p:tav>
                                      </p:tavLst>
                                    </p:anim>
                                    <p:anim calcmode="lin" valueType="num">
                                      <p:cBhvr>
                                        <p:cTn id="30" dur="500" fill="hold"/>
                                        <p:tgtEl>
                                          <p:spTgt spid="8">
                                            <p:graphicEl>
                                              <a:dgm id="{9B72C64C-9893-4B6A-AAFE-B3BA9BF4617B}"/>
                                            </p:graphicEl>
                                          </p:spTgt>
                                        </p:tgtEl>
                                        <p:attrNameLst>
                                          <p:attrName>ppt_h</p:attrName>
                                        </p:attrNameLst>
                                      </p:cBhvr>
                                      <p:tavLst>
                                        <p:tav tm="0">
                                          <p:val>
                                            <p:fltVal val="0"/>
                                          </p:val>
                                        </p:tav>
                                        <p:tav tm="100000">
                                          <p:val>
                                            <p:strVal val="#ppt_h"/>
                                          </p:val>
                                        </p:tav>
                                      </p:tavLst>
                                    </p:anim>
                                    <p:animEffect transition="in" filter="fade">
                                      <p:cBhvr>
                                        <p:cTn id="31" dur="500"/>
                                        <p:tgtEl>
                                          <p:spTgt spid="8">
                                            <p:graphicEl>
                                              <a:dgm id="{9B72C64C-9893-4B6A-AAFE-B3BA9BF4617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graphicEl>
                                              <a:dgm id="{9AF244A1-7AE8-4DBB-83DE-3BFF93A182DA}"/>
                                            </p:graphicEl>
                                          </p:spTgt>
                                        </p:tgtEl>
                                        <p:attrNameLst>
                                          <p:attrName>style.visibility</p:attrName>
                                        </p:attrNameLst>
                                      </p:cBhvr>
                                      <p:to>
                                        <p:strVal val="visible"/>
                                      </p:to>
                                    </p:set>
                                    <p:anim calcmode="lin" valueType="num">
                                      <p:cBhvr>
                                        <p:cTn id="36" dur="500" fill="hold"/>
                                        <p:tgtEl>
                                          <p:spTgt spid="8">
                                            <p:graphicEl>
                                              <a:dgm id="{9AF244A1-7AE8-4DBB-83DE-3BFF93A182DA}"/>
                                            </p:graphicEl>
                                          </p:spTgt>
                                        </p:tgtEl>
                                        <p:attrNameLst>
                                          <p:attrName>ppt_w</p:attrName>
                                        </p:attrNameLst>
                                      </p:cBhvr>
                                      <p:tavLst>
                                        <p:tav tm="0">
                                          <p:val>
                                            <p:fltVal val="0"/>
                                          </p:val>
                                        </p:tav>
                                        <p:tav tm="100000">
                                          <p:val>
                                            <p:strVal val="#ppt_w"/>
                                          </p:val>
                                        </p:tav>
                                      </p:tavLst>
                                    </p:anim>
                                    <p:anim calcmode="lin" valueType="num">
                                      <p:cBhvr>
                                        <p:cTn id="37" dur="500" fill="hold"/>
                                        <p:tgtEl>
                                          <p:spTgt spid="8">
                                            <p:graphicEl>
                                              <a:dgm id="{9AF244A1-7AE8-4DBB-83DE-3BFF93A182DA}"/>
                                            </p:graphicEl>
                                          </p:spTgt>
                                        </p:tgtEl>
                                        <p:attrNameLst>
                                          <p:attrName>ppt_h</p:attrName>
                                        </p:attrNameLst>
                                      </p:cBhvr>
                                      <p:tavLst>
                                        <p:tav tm="0">
                                          <p:val>
                                            <p:fltVal val="0"/>
                                          </p:val>
                                        </p:tav>
                                        <p:tav tm="100000">
                                          <p:val>
                                            <p:strVal val="#ppt_h"/>
                                          </p:val>
                                        </p:tav>
                                      </p:tavLst>
                                    </p:anim>
                                    <p:animEffect transition="in" filter="fade">
                                      <p:cBhvr>
                                        <p:cTn id="38" dur="500"/>
                                        <p:tgtEl>
                                          <p:spTgt spid="8">
                                            <p:graphicEl>
                                              <a:dgm id="{9AF244A1-7AE8-4DBB-83DE-3BFF93A182DA}"/>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graphicEl>
                                              <a:dgm id="{52C35525-E2D1-413E-ADBA-0DF0E76736F6}"/>
                                            </p:graphicEl>
                                          </p:spTgt>
                                        </p:tgtEl>
                                        <p:attrNameLst>
                                          <p:attrName>style.visibility</p:attrName>
                                        </p:attrNameLst>
                                      </p:cBhvr>
                                      <p:to>
                                        <p:strVal val="visible"/>
                                      </p:to>
                                    </p:set>
                                    <p:anim calcmode="lin" valueType="num">
                                      <p:cBhvr>
                                        <p:cTn id="41" dur="500" fill="hold"/>
                                        <p:tgtEl>
                                          <p:spTgt spid="8">
                                            <p:graphicEl>
                                              <a:dgm id="{52C35525-E2D1-413E-ADBA-0DF0E76736F6}"/>
                                            </p:graphicEl>
                                          </p:spTgt>
                                        </p:tgtEl>
                                        <p:attrNameLst>
                                          <p:attrName>ppt_w</p:attrName>
                                        </p:attrNameLst>
                                      </p:cBhvr>
                                      <p:tavLst>
                                        <p:tav tm="0">
                                          <p:val>
                                            <p:fltVal val="0"/>
                                          </p:val>
                                        </p:tav>
                                        <p:tav tm="100000">
                                          <p:val>
                                            <p:strVal val="#ppt_w"/>
                                          </p:val>
                                        </p:tav>
                                      </p:tavLst>
                                    </p:anim>
                                    <p:anim calcmode="lin" valueType="num">
                                      <p:cBhvr>
                                        <p:cTn id="42" dur="500" fill="hold"/>
                                        <p:tgtEl>
                                          <p:spTgt spid="8">
                                            <p:graphicEl>
                                              <a:dgm id="{52C35525-E2D1-413E-ADBA-0DF0E76736F6}"/>
                                            </p:graphicEl>
                                          </p:spTgt>
                                        </p:tgtEl>
                                        <p:attrNameLst>
                                          <p:attrName>ppt_h</p:attrName>
                                        </p:attrNameLst>
                                      </p:cBhvr>
                                      <p:tavLst>
                                        <p:tav tm="0">
                                          <p:val>
                                            <p:fltVal val="0"/>
                                          </p:val>
                                        </p:tav>
                                        <p:tav tm="100000">
                                          <p:val>
                                            <p:strVal val="#ppt_h"/>
                                          </p:val>
                                        </p:tav>
                                      </p:tavLst>
                                    </p:anim>
                                    <p:animEffect transition="in" filter="fade">
                                      <p:cBhvr>
                                        <p:cTn id="43" dur="500"/>
                                        <p:tgtEl>
                                          <p:spTgt spid="8">
                                            <p:graphicEl>
                                              <a:dgm id="{52C35525-E2D1-413E-ADBA-0DF0E76736F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500"/>
                                        <p:tgtEl>
                                          <p:spTgt spid="8">
                                            <p:graphicEl>
                                              <a:dgm id="{990BAEAA-86DA-430E-A06A-EA54C25D7A4B}"/>
                                            </p:graphicEl>
                                          </p:spTgt>
                                        </p:tgtEl>
                                      </p:cBhvr>
                                    </p:animEffect>
                                    <p:anim calcmode="lin" valueType="num">
                                      <p:cBhvr>
                                        <p:cTn id="48" dur="500"/>
                                        <p:tgtEl>
                                          <p:spTgt spid="8">
                                            <p:graphicEl>
                                              <a:dgm id="{990BAEAA-86DA-430E-A06A-EA54C25D7A4B}"/>
                                            </p:graphicEl>
                                          </p:spTgt>
                                        </p:tgtEl>
                                        <p:attrNameLst>
                                          <p:attrName>ppt_x</p:attrName>
                                        </p:attrNameLst>
                                      </p:cBhvr>
                                      <p:tavLst>
                                        <p:tav tm="0">
                                          <p:val>
                                            <p:strVal val="ppt_x"/>
                                          </p:val>
                                        </p:tav>
                                        <p:tav tm="100000">
                                          <p:val>
                                            <p:strVal val="ppt_x"/>
                                          </p:val>
                                        </p:tav>
                                      </p:tavLst>
                                    </p:anim>
                                    <p:anim calcmode="lin" valueType="num">
                                      <p:cBhvr>
                                        <p:cTn id="49" dur="500"/>
                                        <p:tgtEl>
                                          <p:spTgt spid="8">
                                            <p:graphicEl>
                                              <a:dgm id="{990BAEAA-86DA-430E-A06A-EA54C25D7A4B}"/>
                                            </p:graphicEl>
                                          </p:spTgt>
                                        </p:tgtEl>
                                        <p:attrNameLst>
                                          <p:attrName>ppt_y</p:attrName>
                                        </p:attrNameLst>
                                      </p:cBhvr>
                                      <p:tavLst>
                                        <p:tav tm="0">
                                          <p:val>
                                            <p:strVal val="ppt_y"/>
                                          </p:val>
                                        </p:tav>
                                        <p:tav tm="100000">
                                          <p:val>
                                            <p:strVal val="ppt_y+.1"/>
                                          </p:val>
                                        </p:tav>
                                      </p:tavLst>
                                    </p:anim>
                                    <p:set>
                                      <p:cBhvr>
                                        <p:cTn id="50" dur="1" fill="hold">
                                          <p:stCondLst>
                                            <p:cond delay="499"/>
                                          </p:stCondLst>
                                        </p:cTn>
                                        <p:tgtEl>
                                          <p:spTgt spid="8">
                                            <p:graphicEl>
                                              <a:dgm id="{990BAEAA-86DA-430E-A06A-EA54C25D7A4B}"/>
                                            </p:graphicEl>
                                          </p:spTgt>
                                        </p:tgtEl>
                                        <p:attrNameLst>
                                          <p:attrName>style.visibility</p:attrName>
                                        </p:attrNameLst>
                                      </p:cBhvr>
                                      <p:to>
                                        <p:strVal val="hidden"/>
                                      </p:to>
                                    </p:set>
                                  </p:childTnLst>
                                </p:cTn>
                              </p:par>
                              <p:par>
                                <p:cTn id="51" presetID="42" presetClass="exit" presetSubtype="0" fill="hold" grpId="1" nodeType="withEffect">
                                  <p:stCondLst>
                                    <p:cond delay="0"/>
                                  </p:stCondLst>
                                  <p:childTnLst>
                                    <p:animEffect transition="out" filter="fade">
                                      <p:cBhvr>
                                        <p:cTn id="52" dur="500"/>
                                        <p:tgtEl>
                                          <p:spTgt spid="8">
                                            <p:graphicEl>
                                              <a:dgm id="{9BA89BFC-EB2C-4B42-A8FF-F9F8F6DB05F3}"/>
                                            </p:graphicEl>
                                          </p:spTgt>
                                        </p:tgtEl>
                                      </p:cBhvr>
                                    </p:animEffect>
                                    <p:anim calcmode="lin" valueType="num">
                                      <p:cBhvr>
                                        <p:cTn id="53" dur="500"/>
                                        <p:tgtEl>
                                          <p:spTgt spid="8">
                                            <p:graphicEl>
                                              <a:dgm id="{9BA89BFC-EB2C-4B42-A8FF-F9F8F6DB05F3}"/>
                                            </p:graphicEl>
                                          </p:spTgt>
                                        </p:tgtEl>
                                        <p:attrNameLst>
                                          <p:attrName>ppt_x</p:attrName>
                                        </p:attrNameLst>
                                      </p:cBhvr>
                                      <p:tavLst>
                                        <p:tav tm="0">
                                          <p:val>
                                            <p:strVal val="ppt_x"/>
                                          </p:val>
                                        </p:tav>
                                        <p:tav tm="100000">
                                          <p:val>
                                            <p:strVal val="ppt_x"/>
                                          </p:val>
                                        </p:tav>
                                      </p:tavLst>
                                    </p:anim>
                                    <p:anim calcmode="lin" valueType="num">
                                      <p:cBhvr>
                                        <p:cTn id="54" dur="500"/>
                                        <p:tgtEl>
                                          <p:spTgt spid="8">
                                            <p:graphicEl>
                                              <a:dgm id="{9BA89BFC-EB2C-4B42-A8FF-F9F8F6DB05F3}"/>
                                            </p:graphicEl>
                                          </p:spTgt>
                                        </p:tgtEl>
                                        <p:attrNameLst>
                                          <p:attrName>ppt_y</p:attrName>
                                        </p:attrNameLst>
                                      </p:cBhvr>
                                      <p:tavLst>
                                        <p:tav tm="0">
                                          <p:val>
                                            <p:strVal val="ppt_y"/>
                                          </p:val>
                                        </p:tav>
                                        <p:tav tm="100000">
                                          <p:val>
                                            <p:strVal val="ppt_y+.1"/>
                                          </p:val>
                                        </p:tav>
                                      </p:tavLst>
                                    </p:anim>
                                    <p:set>
                                      <p:cBhvr>
                                        <p:cTn id="55" dur="1" fill="hold">
                                          <p:stCondLst>
                                            <p:cond delay="499"/>
                                          </p:stCondLst>
                                        </p:cTn>
                                        <p:tgtEl>
                                          <p:spTgt spid="8">
                                            <p:graphicEl>
                                              <a:dgm id="{9BA89BFC-EB2C-4B42-A8FF-F9F8F6DB05F3}"/>
                                            </p:graphicEl>
                                          </p:spTgt>
                                        </p:tgtEl>
                                        <p:attrNameLst>
                                          <p:attrName>style.visibility</p:attrName>
                                        </p:attrNameLst>
                                      </p:cBhvr>
                                      <p:to>
                                        <p:strVal val="hidden"/>
                                      </p:to>
                                    </p:set>
                                  </p:childTnLst>
                                </p:cTn>
                              </p:par>
                              <p:par>
                                <p:cTn id="56" presetID="42" presetClass="exit" presetSubtype="0" fill="hold" grpId="1" nodeType="withEffect">
                                  <p:stCondLst>
                                    <p:cond delay="0"/>
                                  </p:stCondLst>
                                  <p:childTnLst>
                                    <p:animEffect transition="out" filter="fade">
                                      <p:cBhvr>
                                        <p:cTn id="57" dur="500"/>
                                        <p:tgtEl>
                                          <p:spTgt spid="8">
                                            <p:graphicEl>
                                              <a:dgm id="{CEB46151-E78F-451B-BC1A-3989EECD77C6}"/>
                                            </p:graphicEl>
                                          </p:spTgt>
                                        </p:tgtEl>
                                      </p:cBhvr>
                                    </p:animEffect>
                                    <p:anim calcmode="lin" valueType="num">
                                      <p:cBhvr>
                                        <p:cTn id="58" dur="500"/>
                                        <p:tgtEl>
                                          <p:spTgt spid="8">
                                            <p:graphicEl>
                                              <a:dgm id="{CEB46151-E78F-451B-BC1A-3989EECD77C6}"/>
                                            </p:graphicEl>
                                          </p:spTgt>
                                        </p:tgtEl>
                                        <p:attrNameLst>
                                          <p:attrName>ppt_x</p:attrName>
                                        </p:attrNameLst>
                                      </p:cBhvr>
                                      <p:tavLst>
                                        <p:tav tm="0">
                                          <p:val>
                                            <p:strVal val="ppt_x"/>
                                          </p:val>
                                        </p:tav>
                                        <p:tav tm="100000">
                                          <p:val>
                                            <p:strVal val="ppt_x"/>
                                          </p:val>
                                        </p:tav>
                                      </p:tavLst>
                                    </p:anim>
                                    <p:anim calcmode="lin" valueType="num">
                                      <p:cBhvr>
                                        <p:cTn id="59" dur="500"/>
                                        <p:tgtEl>
                                          <p:spTgt spid="8">
                                            <p:graphicEl>
                                              <a:dgm id="{CEB46151-E78F-451B-BC1A-3989EECD77C6}"/>
                                            </p:graphicEl>
                                          </p:spTgt>
                                        </p:tgtEl>
                                        <p:attrNameLst>
                                          <p:attrName>ppt_y</p:attrName>
                                        </p:attrNameLst>
                                      </p:cBhvr>
                                      <p:tavLst>
                                        <p:tav tm="0">
                                          <p:val>
                                            <p:strVal val="ppt_y"/>
                                          </p:val>
                                        </p:tav>
                                        <p:tav tm="100000">
                                          <p:val>
                                            <p:strVal val="ppt_y+.1"/>
                                          </p:val>
                                        </p:tav>
                                      </p:tavLst>
                                    </p:anim>
                                    <p:set>
                                      <p:cBhvr>
                                        <p:cTn id="60" dur="1" fill="hold">
                                          <p:stCondLst>
                                            <p:cond delay="499"/>
                                          </p:stCondLst>
                                        </p:cTn>
                                        <p:tgtEl>
                                          <p:spTgt spid="8">
                                            <p:graphicEl>
                                              <a:dgm id="{CEB46151-E78F-451B-BC1A-3989EECD77C6}"/>
                                            </p:graphicEl>
                                          </p:spTgt>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500"/>
                                        <p:tgtEl>
                                          <p:spTgt spid="8">
                                            <p:graphicEl>
                                              <a:dgm id="{DDB7FEF1-12A4-4DE7-A0CA-767609FF712E}"/>
                                            </p:graphicEl>
                                          </p:spTgt>
                                        </p:tgtEl>
                                      </p:cBhvr>
                                    </p:animEffect>
                                    <p:anim calcmode="lin" valueType="num">
                                      <p:cBhvr>
                                        <p:cTn id="63" dur="500"/>
                                        <p:tgtEl>
                                          <p:spTgt spid="8">
                                            <p:graphicEl>
                                              <a:dgm id="{DDB7FEF1-12A4-4DE7-A0CA-767609FF712E}"/>
                                            </p:graphicEl>
                                          </p:spTgt>
                                        </p:tgtEl>
                                        <p:attrNameLst>
                                          <p:attrName>ppt_x</p:attrName>
                                        </p:attrNameLst>
                                      </p:cBhvr>
                                      <p:tavLst>
                                        <p:tav tm="0">
                                          <p:val>
                                            <p:strVal val="ppt_x"/>
                                          </p:val>
                                        </p:tav>
                                        <p:tav tm="100000">
                                          <p:val>
                                            <p:strVal val="ppt_x"/>
                                          </p:val>
                                        </p:tav>
                                      </p:tavLst>
                                    </p:anim>
                                    <p:anim calcmode="lin" valueType="num">
                                      <p:cBhvr>
                                        <p:cTn id="64" dur="500"/>
                                        <p:tgtEl>
                                          <p:spTgt spid="8">
                                            <p:graphicEl>
                                              <a:dgm id="{DDB7FEF1-12A4-4DE7-A0CA-767609FF712E}"/>
                                            </p:graphicEl>
                                          </p:spTgt>
                                        </p:tgtEl>
                                        <p:attrNameLst>
                                          <p:attrName>ppt_y</p:attrName>
                                        </p:attrNameLst>
                                      </p:cBhvr>
                                      <p:tavLst>
                                        <p:tav tm="0">
                                          <p:val>
                                            <p:strVal val="ppt_y"/>
                                          </p:val>
                                        </p:tav>
                                        <p:tav tm="100000">
                                          <p:val>
                                            <p:strVal val="ppt_y+.1"/>
                                          </p:val>
                                        </p:tav>
                                      </p:tavLst>
                                    </p:anim>
                                    <p:set>
                                      <p:cBhvr>
                                        <p:cTn id="65" dur="1" fill="hold">
                                          <p:stCondLst>
                                            <p:cond delay="499"/>
                                          </p:stCondLst>
                                        </p:cTn>
                                        <p:tgtEl>
                                          <p:spTgt spid="8">
                                            <p:graphicEl>
                                              <a:dgm id="{DDB7FEF1-12A4-4DE7-A0CA-767609FF712E}"/>
                                            </p:graphicEl>
                                          </p:spTgt>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500"/>
                                        <p:tgtEl>
                                          <p:spTgt spid="8">
                                            <p:graphicEl>
                                              <a:dgm id="{9B72C64C-9893-4B6A-AAFE-B3BA9BF4617B}"/>
                                            </p:graphicEl>
                                          </p:spTgt>
                                        </p:tgtEl>
                                      </p:cBhvr>
                                    </p:animEffect>
                                    <p:anim calcmode="lin" valueType="num">
                                      <p:cBhvr>
                                        <p:cTn id="68" dur="500"/>
                                        <p:tgtEl>
                                          <p:spTgt spid="8">
                                            <p:graphicEl>
                                              <a:dgm id="{9B72C64C-9893-4B6A-AAFE-B3BA9BF4617B}"/>
                                            </p:graphicEl>
                                          </p:spTgt>
                                        </p:tgtEl>
                                        <p:attrNameLst>
                                          <p:attrName>ppt_x</p:attrName>
                                        </p:attrNameLst>
                                      </p:cBhvr>
                                      <p:tavLst>
                                        <p:tav tm="0">
                                          <p:val>
                                            <p:strVal val="ppt_x"/>
                                          </p:val>
                                        </p:tav>
                                        <p:tav tm="100000">
                                          <p:val>
                                            <p:strVal val="ppt_x"/>
                                          </p:val>
                                        </p:tav>
                                      </p:tavLst>
                                    </p:anim>
                                    <p:anim calcmode="lin" valueType="num">
                                      <p:cBhvr>
                                        <p:cTn id="69" dur="500"/>
                                        <p:tgtEl>
                                          <p:spTgt spid="8">
                                            <p:graphicEl>
                                              <a:dgm id="{9B72C64C-9893-4B6A-AAFE-B3BA9BF4617B}"/>
                                            </p:graphicEl>
                                          </p:spTgt>
                                        </p:tgtEl>
                                        <p:attrNameLst>
                                          <p:attrName>ppt_y</p:attrName>
                                        </p:attrNameLst>
                                      </p:cBhvr>
                                      <p:tavLst>
                                        <p:tav tm="0">
                                          <p:val>
                                            <p:strVal val="ppt_y"/>
                                          </p:val>
                                        </p:tav>
                                        <p:tav tm="100000">
                                          <p:val>
                                            <p:strVal val="ppt_y+.1"/>
                                          </p:val>
                                        </p:tav>
                                      </p:tavLst>
                                    </p:anim>
                                    <p:set>
                                      <p:cBhvr>
                                        <p:cTn id="70" dur="1" fill="hold">
                                          <p:stCondLst>
                                            <p:cond delay="499"/>
                                          </p:stCondLst>
                                        </p:cTn>
                                        <p:tgtEl>
                                          <p:spTgt spid="8">
                                            <p:graphicEl>
                                              <a:dgm id="{9B72C64C-9893-4B6A-AAFE-B3BA9BF4617B}"/>
                                            </p:graphicEl>
                                          </p:spTgt>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500"/>
                                        <p:tgtEl>
                                          <p:spTgt spid="8">
                                            <p:graphicEl>
                                              <a:dgm id="{9AF244A1-7AE8-4DBB-83DE-3BFF93A182DA}"/>
                                            </p:graphicEl>
                                          </p:spTgt>
                                        </p:tgtEl>
                                      </p:cBhvr>
                                    </p:animEffect>
                                    <p:anim calcmode="lin" valueType="num">
                                      <p:cBhvr>
                                        <p:cTn id="73" dur="500"/>
                                        <p:tgtEl>
                                          <p:spTgt spid="8">
                                            <p:graphicEl>
                                              <a:dgm id="{9AF244A1-7AE8-4DBB-83DE-3BFF93A182DA}"/>
                                            </p:graphicEl>
                                          </p:spTgt>
                                        </p:tgtEl>
                                        <p:attrNameLst>
                                          <p:attrName>ppt_x</p:attrName>
                                        </p:attrNameLst>
                                      </p:cBhvr>
                                      <p:tavLst>
                                        <p:tav tm="0">
                                          <p:val>
                                            <p:strVal val="ppt_x"/>
                                          </p:val>
                                        </p:tav>
                                        <p:tav tm="100000">
                                          <p:val>
                                            <p:strVal val="ppt_x"/>
                                          </p:val>
                                        </p:tav>
                                      </p:tavLst>
                                    </p:anim>
                                    <p:anim calcmode="lin" valueType="num">
                                      <p:cBhvr>
                                        <p:cTn id="74" dur="500"/>
                                        <p:tgtEl>
                                          <p:spTgt spid="8">
                                            <p:graphicEl>
                                              <a:dgm id="{9AF244A1-7AE8-4DBB-83DE-3BFF93A182DA}"/>
                                            </p:graphicEl>
                                          </p:spTgt>
                                        </p:tgtEl>
                                        <p:attrNameLst>
                                          <p:attrName>ppt_y</p:attrName>
                                        </p:attrNameLst>
                                      </p:cBhvr>
                                      <p:tavLst>
                                        <p:tav tm="0">
                                          <p:val>
                                            <p:strVal val="ppt_y"/>
                                          </p:val>
                                        </p:tav>
                                        <p:tav tm="100000">
                                          <p:val>
                                            <p:strVal val="ppt_y+.1"/>
                                          </p:val>
                                        </p:tav>
                                      </p:tavLst>
                                    </p:anim>
                                    <p:set>
                                      <p:cBhvr>
                                        <p:cTn id="75" dur="1" fill="hold">
                                          <p:stCondLst>
                                            <p:cond delay="499"/>
                                          </p:stCondLst>
                                        </p:cTn>
                                        <p:tgtEl>
                                          <p:spTgt spid="8">
                                            <p:graphicEl>
                                              <a:dgm id="{9AF244A1-7AE8-4DBB-83DE-3BFF93A182DA}"/>
                                            </p:graphicEl>
                                          </p:spTgt>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400"/>
                                        <p:tgtEl>
                                          <p:spTgt spid="8">
                                            <p:graphicEl>
                                              <a:dgm id="{52C35525-E2D1-413E-ADBA-0DF0E76736F6}"/>
                                            </p:graphicEl>
                                          </p:spTgt>
                                        </p:tgtEl>
                                      </p:cBhvr>
                                    </p:animEffect>
                                    <p:anim calcmode="lin" valueType="num">
                                      <p:cBhvr>
                                        <p:cTn id="78" dur="400"/>
                                        <p:tgtEl>
                                          <p:spTgt spid="8">
                                            <p:graphicEl>
                                              <a:dgm id="{52C35525-E2D1-413E-ADBA-0DF0E76736F6}"/>
                                            </p:graphicEl>
                                          </p:spTgt>
                                        </p:tgtEl>
                                        <p:attrNameLst>
                                          <p:attrName>ppt_x</p:attrName>
                                        </p:attrNameLst>
                                      </p:cBhvr>
                                      <p:tavLst>
                                        <p:tav tm="0">
                                          <p:val>
                                            <p:strVal val="ppt_x"/>
                                          </p:val>
                                        </p:tav>
                                        <p:tav tm="100000">
                                          <p:val>
                                            <p:strVal val="ppt_x"/>
                                          </p:val>
                                        </p:tav>
                                      </p:tavLst>
                                    </p:anim>
                                    <p:anim calcmode="lin" valueType="num">
                                      <p:cBhvr>
                                        <p:cTn id="79" dur="400"/>
                                        <p:tgtEl>
                                          <p:spTgt spid="8">
                                            <p:graphicEl>
                                              <a:dgm id="{52C35525-E2D1-413E-ADBA-0DF0E76736F6}"/>
                                            </p:graphicEl>
                                          </p:spTgt>
                                        </p:tgtEl>
                                        <p:attrNameLst>
                                          <p:attrName>ppt_y</p:attrName>
                                        </p:attrNameLst>
                                      </p:cBhvr>
                                      <p:tavLst>
                                        <p:tav tm="0">
                                          <p:val>
                                            <p:strVal val="ppt_y"/>
                                          </p:val>
                                        </p:tav>
                                        <p:tav tm="100000">
                                          <p:val>
                                            <p:strVal val="ppt_y+.1"/>
                                          </p:val>
                                        </p:tav>
                                      </p:tavLst>
                                    </p:anim>
                                    <p:set>
                                      <p:cBhvr>
                                        <p:cTn id="80" dur="1" fill="hold">
                                          <p:stCondLst>
                                            <p:cond delay="399"/>
                                          </p:stCondLst>
                                        </p:cTn>
                                        <p:tgtEl>
                                          <p:spTgt spid="8">
                                            <p:graphicEl>
                                              <a:dgm id="{52C35525-E2D1-413E-ADBA-0DF0E76736F6}"/>
                                            </p:graphicEl>
                                          </p:spTgt>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xit" presetSubtype="21" fill="hold" grpId="1" nodeType="clickEffect">
                                  <p:stCondLst>
                                    <p:cond delay="0"/>
                                  </p:stCondLst>
                                  <p:childTnLst>
                                    <p:animEffect transition="out" filter="barn(inVertical)">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par>
                                <p:cTn id="89" presetID="16" presetClass="entr" presetSubtype="21"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barn(inVertical)">
                                      <p:cBhvr>
                                        <p:cTn id="9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uiExpand="1">
        <p:bldSub>
          <a:bldDgm bld="one"/>
        </p:bldSub>
      </p:bldGraphic>
      <p:bldP spid="9" grpId="0" animBg="1"/>
      <p:bldP spid="9" grpId="1"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pcdateam.org/nutrition/wp-content/uploads/2014/07/kids-watching-tv-blog-siz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415550">
            <a:off x="5228764" y="352194"/>
            <a:ext cx="3393777" cy="273816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2843808" y="3140968"/>
            <a:ext cx="5808916" cy="2088232"/>
          </a:xfrm>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ormAutofit/>
          </a:bodyPr>
          <a:lstStyle/>
          <a:p>
            <a:pPr>
              <a:buFont typeface="Wingdings" panose="05000000000000000000" pitchFamily="2" charset="2"/>
              <a:buChar char="ü"/>
            </a:pPr>
            <a:r>
              <a:rPr lang="en-US" sz="2800" b="1" dirty="0" smtClean="0">
                <a:solidFill>
                  <a:schemeClr val="tx1"/>
                </a:solidFill>
                <a:latin typeface="Times New Roman" panose="02020603050405020304" pitchFamily="18" charset="0"/>
                <a:cs typeface="Times New Roman" panose="02020603050405020304" pitchFamily="18" charset="0"/>
              </a:rPr>
              <a:t>Personal history-</a:t>
            </a:r>
          </a:p>
          <a:p>
            <a:pPr>
              <a:buFont typeface="Wingdings" panose="05000000000000000000" pitchFamily="2" charset="2"/>
              <a:buChar char="ü"/>
            </a:pPr>
            <a:r>
              <a:rPr lang="en-US" sz="2800" b="1" dirty="0" smtClean="0">
                <a:solidFill>
                  <a:schemeClr val="tx1"/>
                </a:solidFill>
                <a:latin typeface="Times New Roman" panose="02020603050405020304" pitchFamily="18" charset="0"/>
                <a:cs typeface="Times New Roman" panose="02020603050405020304" pitchFamily="18" charset="0"/>
              </a:rPr>
              <a:t>No. Of hours /day of watching T.V</a:t>
            </a:r>
          </a:p>
          <a:p>
            <a:pPr>
              <a:buFont typeface="Wingdings" panose="05000000000000000000" pitchFamily="2" charset="2"/>
              <a:buChar char="ü"/>
            </a:pPr>
            <a:r>
              <a:rPr lang="en-US" sz="2800" b="1" dirty="0" smtClean="0">
                <a:solidFill>
                  <a:schemeClr val="tx1"/>
                </a:solidFill>
                <a:latin typeface="Times New Roman" panose="02020603050405020304" pitchFamily="18" charset="0"/>
                <a:cs typeface="Times New Roman" panose="02020603050405020304" pitchFamily="18" charset="0"/>
              </a:rPr>
              <a:t>Other spare time activities</a:t>
            </a:r>
          </a:p>
          <a:p>
            <a:pPr>
              <a:buFont typeface="Wingdings" panose="05000000000000000000" pitchFamily="2" charset="2"/>
              <a:buChar char="ü"/>
            </a:pPr>
            <a:r>
              <a:rPr lang="en-US" sz="2800" b="1" dirty="0" smtClean="0">
                <a:solidFill>
                  <a:schemeClr val="tx1"/>
                </a:solidFill>
                <a:latin typeface="Times New Roman" panose="02020603050405020304" pitchFamily="18" charset="0"/>
                <a:cs typeface="Times New Roman" panose="02020603050405020304" pitchFamily="18" charset="0"/>
              </a:rPr>
              <a:t>Emotional status</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own Ribbon 3"/>
          <p:cNvSpPr/>
          <p:nvPr/>
        </p:nvSpPr>
        <p:spPr>
          <a:xfrm rot="20163889">
            <a:off x="154831" y="822065"/>
            <a:ext cx="4186474" cy="1669666"/>
          </a:xfrm>
          <a:prstGeom prst="ribbon">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cap="all" dirty="0">
                <a:ln/>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rPr>
              <a:t>History Taking</a:t>
            </a:r>
            <a:endParaRPr lang="en-IN" sz="3200" b="1" dirty="0">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60447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2080" y="0"/>
            <a:ext cx="3864902" cy="25644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48068" y="2420888"/>
            <a:ext cx="6572404" cy="3600400"/>
          </a:xfrm>
          <a:solidFill>
            <a:srgbClr val="00B050"/>
          </a:solidFill>
        </p:spPr>
        <p:style>
          <a:lnRef idx="1">
            <a:schemeClr val="accent2"/>
          </a:lnRef>
          <a:fillRef idx="3">
            <a:schemeClr val="accent2"/>
          </a:fillRef>
          <a:effectRef idx="2">
            <a:schemeClr val="accent2"/>
          </a:effectRef>
          <a:fontRef idx="minor">
            <a:schemeClr val="lt1"/>
          </a:fontRef>
        </p:style>
        <p:txBody>
          <a:bodyPr>
            <a:normAutofit/>
          </a:bodyPr>
          <a:lstStyle/>
          <a:p>
            <a:pPr>
              <a:buFont typeface="Wingdings" panose="05000000000000000000" pitchFamily="2" charset="2"/>
              <a:buChar char="ü"/>
            </a:pPr>
            <a:r>
              <a:rPr lang="en-US" sz="3000" b="1" dirty="0" smtClean="0">
                <a:latin typeface="Times New Roman" panose="02020603050405020304" pitchFamily="18" charset="0"/>
                <a:cs typeface="Times New Roman" panose="02020603050405020304" pitchFamily="18" charset="0"/>
              </a:rPr>
              <a:t>Whether both parents are working?</a:t>
            </a:r>
          </a:p>
          <a:p>
            <a:pPr>
              <a:buFont typeface="Wingdings" panose="05000000000000000000" pitchFamily="2" charset="2"/>
              <a:buChar char="ü"/>
            </a:pPr>
            <a:r>
              <a:rPr lang="en-US" sz="3000" b="1" dirty="0" smtClean="0">
                <a:latin typeface="Times New Roman" panose="02020603050405020304" pitchFamily="18" charset="0"/>
                <a:cs typeface="Times New Roman" panose="02020603050405020304" pitchFamily="18" charset="0"/>
              </a:rPr>
              <a:t>Who looks after the children in their absence?</a:t>
            </a:r>
          </a:p>
          <a:p>
            <a:pPr>
              <a:buFont typeface="Wingdings" panose="05000000000000000000" pitchFamily="2" charset="2"/>
              <a:buChar char="ü"/>
            </a:pPr>
            <a:r>
              <a:rPr lang="en-US" sz="3000" b="1" dirty="0" smtClean="0">
                <a:latin typeface="Times New Roman" panose="02020603050405020304" pitchFamily="18" charset="0"/>
                <a:cs typeface="Times New Roman" panose="02020603050405020304" pitchFamily="18" charset="0"/>
              </a:rPr>
              <a:t>Dental status of other family members.</a:t>
            </a:r>
          </a:p>
          <a:p>
            <a:pPr>
              <a:buFont typeface="Wingdings" panose="05000000000000000000" pitchFamily="2" charset="2"/>
              <a:buChar char="ü"/>
            </a:pPr>
            <a:r>
              <a:rPr lang="en-US" sz="3000" b="1" dirty="0" smtClean="0">
                <a:latin typeface="Times New Roman" panose="02020603050405020304" pitchFamily="18" charset="0"/>
                <a:cs typeface="Times New Roman" panose="02020603050405020304" pitchFamily="18" charset="0"/>
              </a:rPr>
              <a:t>Any special diet followed in the family.</a:t>
            </a:r>
          </a:p>
          <a:p>
            <a:endParaRPr lang="en-US" dirty="0"/>
          </a:p>
        </p:txBody>
      </p:sp>
      <p:sp>
        <p:nvSpPr>
          <p:cNvPr id="5" name="Down Ribbon 4"/>
          <p:cNvSpPr/>
          <p:nvPr/>
        </p:nvSpPr>
        <p:spPr>
          <a:xfrm rot="20163889">
            <a:off x="154831" y="822065"/>
            <a:ext cx="4186474" cy="1669666"/>
          </a:xfrm>
          <a:prstGeom prst="ribbon">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cap="all" dirty="0">
                <a:ln/>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rPr>
              <a:t>Family history</a:t>
            </a:r>
            <a:endParaRPr lang="en-IN" sz="3200" b="1" dirty="0">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82492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V2TYA3.jpg"/>
          <p:cNvPicPr>
            <a:picLocks noChangeAspect="1"/>
          </p:cNvPicPr>
          <p:nvPr/>
        </p:nvPicPr>
        <p:blipFill>
          <a:blip r:embed="rId2" cstate="print"/>
          <a:stretch>
            <a:fillRect/>
          </a:stretch>
        </p:blipFill>
        <p:spPr>
          <a:xfrm>
            <a:off x="5508104" y="4449505"/>
            <a:ext cx="3581400" cy="2435879"/>
          </a:xfrm>
          <a:prstGeom prst="rect">
            <a:avLst/>
          </a:prstGeom>
        </p:spPr>
      </p:pic>
      <p:pic>
        <p:nvPicPr>
          <p:cNvPr id="5" name="Picture 4" descr="untitledscdsx.png"/>
          <p:cNvPicPr>
            <a:picLocks noChangeAspect="1"/>
          </p:cNvPicPr>
          <p:nvPr/>
        </p:nvPicPr>
        <p:blipFill>
          <a:blip r:embed="rId3" cstate="print"/>
          <a:stretch>
            <a:fillRect/>
          </a:stretch>
        </p:blipFill>
        <p:spPr>
          <a:xfrm>
            <a:off x="35496" y="4005064"/>
            <a:ext cx="2880320" cy="2880320"/>
          </a:xfrm>
          <a:prstGeom prst="rect">
            <a:avLst/>
          </a:prstGeom>
        </p:spPr>
      </p:pic>
      <p:pic>
        <p:nvPicPr>
          <p:cNvPr id="6" name="Picture 5" descr="imagesCAOUISTX.jpg"/>
          <p:cNvPicPr>
            <a:picLocks noChangeAspect="1"/>
          </p:cNvPicPr>
          <p:nvPr/>
        </p:nvPicPr>
        <p:blipFill>
          <a:blip r:embed="rId4" cstate="print"/>
          <a:stretch>
            <a:fillRect/>
          </a:stretch>
        </p:blipFill>
        <p:spPr>
          <a:xfrm>
            <a:off x="5598368" y="44624"/>
            <a:ext cx="3438128" cy="1919621"/>
          </a:xfrm>
          <a:prstGeom prst="rect">
            <a:avLst/>
          </a:prstGeom>
        </p:spPr>
      </p:pic>
      <p:sp>
        <p:nvSpPr>
          <p:cNvPr id="7" name="Down Ribbon 6"/>
          <p:cNvSpPr/>
          <p:nvPr/>
        </p:nvSpPr>
        <p:spPr>
          <a:xfrm rot="20163889">
            <a:off x="154831" y="822065"/>
            <a:ext cx="4186474" cy="1669666"/>
          </a:xfrm>
          <a:prstGeom prst="ribbon">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all" dirty="0">
                <a:ln/>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rPr>
              <a:t>Medical history</a:t>
            </a:r>
            <a:endParaRPr lang="en-IN" sz="2800" b="1" dirty="0">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03848" y="2492896"/>
            <a:ext cx="3600400" cy="1752600"/>
          </a:xfrm>
          <a:solidFill>
            <a:srgbClr val="660033"/>
          </a:solidFill>
          <a:ln>
            <a:solidFill>
              <a:srgbClr val="660033"/>
            </a:solidFill>
          </a:ln>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a:normAutofit/>
          </a:bodyPr>
          <a:lstStyle/>
          <a:p>
            <a:r>
              <a:rPr lang="en-US" sz="2800" b="1" dirty="0" smtClean="0">
                <a:latin typeface="Times New Roman" panose="02020603050405020304" pitchFamily="18" charset="0"/>
                <a:cs typeface="Times New Roman" panose="02020603050405020304" pitchFamily="18" charset="0"/>
              </a:rPr>
              <a:t>Diet supplements</a:t>
            </a:r>
          </a:p>
          <a:p>
            <a:r>
              <a:rPr lang="en-US" sz="2800" b="1" dirty="0" smtClean="0">
                <a:latin typeface="Times New Roman" panose="02020603050405020304" pitchFamily="18" charset="0"/>
                <a:cs typeface="Times New Roman" panose="02020603050405020304" pitchFamily="18" charset="0"/>
              </a:rPr>
              <a:t>Medications </a:t>
            </a:r>
          </a:p>
          <a:p>
            <a:r>
              <a:rPr lang="en-US" sz="2800" b="1" dirty="0" smtClean="0">
                <a:latin typeface="Times New Roman" panose="02020603050405020304" pitchFamily="18" charset="0"/>
                <a:cs typeface="Times New Roman" panose="02020603050405020304" pitchFamily="18" charset="0"/>
              </a:rPr>
              <a:t>Mouth breathing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14086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rot="20163889">
            <a:off x="154831" y="822065"/>
            <a:ext cx="4186474" cy="1669666"/>
          </a:xfrm>
          <a:prstGeom prst="ribbon">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DIET HISTORY</a:t>
            </a:r>
            <a:endParaRPr lang="en-IN" sz="2800" b="1" dirty="0">
              <a:solidFill>
                <a:schemeClr val="bg1"/>
              </a:solidFill>
              <a:effectLst>
                <a:outerShdw blurRad="19685" dist="12700" dir="5400000" algn="tl" rotWithShape="0">
                  <a:schemeClr val="accent1">
                    <a:satMod val="130000"/>
                    <a:alpha val="60000"/>
                  </a:schemeClr>
                </a:outerShdw>
              </a:effectLst>
              <a:latin typeface="Times New Roman" panose="02020603050405020304" pitchFamily="18" charset="0"/>
              <a:cs typeface="Times New Roman" panose="02020603050405020304" pitchFamily="18" charset="0"/>
            </a:endParaRPr>
          </a:p>
        </p:txBody>
      </p:sp>
      <p:sp>
        <p:nvSpPr>
          <p:cNvPr id="5" name="Vertical Scroll 4"/>
          <p:cNvSpPr/>
          <p:nvPr/>
        </p:nvSpPr>
        <p:spPr>
          <a:xfrm>
            <a:off x="4283968" y="1340768"/>
            <a:ext cx="4644008" cy="5184576"/>
          </a:xfrm>
          <a:prstGeom prst="verticalScroll">
            <a:avLst/>
          </a:prstGeom>
          <a:solidFill>
            <a:srgbClr val="660033"/>
          </a:solidFill>
          <a:ln>
            <a:solidFill>
              <a:srgbClr val="230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Appetite-</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Good </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Fair</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Poor</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Person responsible for food preparation at home?</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Eating-alone??</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Craving for sweets??</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Religious/ethnic dietary practices</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Candy dish/cookie jar full of sweets at home??????</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Bedtime snacks</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Fluorides-communal water/supplements???</a:t>
            </a:r>
          </a:p>
        </p:txBody>
      </p:sp>
    </p:spTree>
    <p:extLst>
      <p:ext uri="{BB962C8B-B14F-4D97-AF65-F5344CB8AC3E}">
        <p14:creationId xmlns="" xmlns:p14="http://schemas.microsoft.com/office/powerpoint/2010/main" val="3247133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144" t="9437" r="26979" b="11714"/>
          <a:stretch/>
        </p:blipFill>
        <p:spPr bwMode="auto">
          <a:xfrm>
            <a:off x="4499992" y="1412776"/>
            <a:ext cx="4670743" cy="5445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18295"/>
          <a:stretch/>
        </p:blipFill>
        <p:spPr bwMode="auto">
          <a:xfrm>
            <a:off x="2411760" y="0"/>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0872" y="701824"/>
            <a:ext cx="8229600" cy="1143000"/>
          </a:xfrm>
        </p:spPr>
        <p:txBody>
          <a:bodyPr>
            <a:no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COUNSELING</a:t>
            </a:r>
            <a:br>
              <a:rPr lang="en-US" sz="3600" b="1" dirty="0" smtClean="0">
                <a:solidFill>
                  <a:srgbClr val="002060"/>
                </a:solidFill>
                <a:latin typeface="Times New Roman" panose="02020603050405020304" pitchFamily="18" charset="0"/>
                <a:cs typeface="Times New Roman" panose="02020603050405020304" pitchFamily="18" charset="0"/>
              </a:rPr>
            </a:br>
            <a:r>
              <a:rPr lang="en-US" sz="3600" b="1" dirty="0" smtClean="0">
                <a:solidFill>
                  <a:srgbClr val="002060"/>
                </a:solidFill>
                <a:latin typeface="Times New Roman" panose="02020603050405020304" pitchFamily="18" charset="0"/>
                <a:cs typeface="Times New Roman" panose="02020603050405020304" pitchFamily="18" charset="0"/>
              </a:rPr>
              <a:t> VISIT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36096" y="5674022"/>
            <a:ext cx="792088" cy="923330"/>
          </a:xfrm>
          <a:prstGeom prst="rect">
            <a:avLst/>
          </a:prstGeom>
          <a:noFill/>
        </p:spPr>
        <p:txBody>
          <a:bodyPr wrap="square" rtlCol="0">
            <a:spAutoFit/>
          </a:bodyPr>
          <a:lstStyle/>
          <a:p>
            <a:r>
              <a:rPr lang="en-US" sz="5400" b="1" dirty="0" smtClean="0">
                <a:latin typeface="Algerian" panose="04020705040A02060702" pitchFamily="82" charset="0"/>
              </a:rPr>
              <a:t>1</a:t>
            </a:r>
            <a:endParaRPr lang="en-IN" sz="5400" b="1" dirty="0">
              <a:latin typeface="Algerian" panose="04020705040A02060702" pitchFamily="82" charset="0"/>
            </a:endParaRPr>
          </a:p>
        </p:txBody>
      </p:sp>
      <p:sp>
        <p:nvSpPr>
          <p:cNvPr id="6" name="Rectangle 5"/>
          <p:cNvSpPr/>
          <p:nvPr/>
        </p:nvSpPr>
        <p:spPr>
          <a:xfrm>
            <a:off x="5700348" y="4869160"/>
            <a:ext cx="599844" cy="923330"/>
          </a:xfrm>
          <a:prstGeom prst="rect">
            <a:avLst/>
          </a:prstGeom>
        </p:spPr>
        <p:txBody>
          <a:bodyPr wrap="none">
            <a:spAutoFit/>
          </a:bodyPr>
          <a:lstStyle/>
          <a:p>
            <a:r>
              <a:rPr lang="en-US" sz="5400" b="1" dirty="0" smtClean="0">
                <a:latin typeface="Algerian" panose="04020705040A02060702" pitchFamily="82" charset="0"/>
              </a:rPr>
              <a:t>2</a:t>
            </a:r>
            <a:endParaRPr lang="en-IN" sz="5400" b="1" dirty="0">
              <a:latin typeface="Algerian" panose="04020705040A02060702" pitchFamily="82" charset="0"/>
            </a:endParaRPr>
          </a:p>
        </p:txBody>
      </p:sp>
      <p:sp>
        <p:nvSpPr>
          <p:cNvPr id="13" name="Content Placeholder 2"/>
          <p:cNvSpPr txBox="1">
            <a:spLocks/>
          </p:cNvSpPr>
          <p:nvPr/>
        </p:nvSpPr>
        <p:spPr>
          <a:xfrm>
            <a:off x="1475656" y="3101651"/>
            <a:ext cx="3255640" cy="212754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Determine the daily routine</a:t>
            </a:r>
          </a:p>
          <a:p>
            <a:pPr>
              <a:buFont typeface="Wingdings" panose="05000000000000000000" pitchFamily="2" charset="2"/>
              <a:buChar char="ü"/>
            </a:pPr>
            <a:endParaRPr lang="en-US" sz="24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What and why of eating???</a:t>
            </a:r>
            <a:endParaRPr lang="en-US" sz="2400" b="1" dirty="0">
              <a:latin typeface="Times New Roman" panose="02020603050405020304" pitchFamily="18" charset="0"/>
              <a:cs typeface="Times New Roman" panose="02020603050405020304" pitchFamily="18" charset="0"/>
            </a:endParaRPr>
          </a:p>
        </p:txBody>
      </p:sp>
      <p:sp>
        <p:nvSpPr>
          <p:cNvPr id="14" name="Round Diagonal Corner Rectangle 13"/>
          <p:cNvSpPr/>
          <p:nvPr/>
        </p:nvSpPr>
        <p:spPr>
          <a:xfrm>
            <a:off x="899592" y="2073795"/>
            <a:ext cx="5276428" cy="3011389"/>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pPr marL="514350" indent="-51435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What time child gets up in the morning?</a:t>
            </a:r>
          </a:p>
          <a:p>
            <a:pPr marL="514350" indent="-51435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What does she do after getting up?</a:t>
            </a:r>
          </a:p>
          <a:p>
            <a:pPr marL="514350" indent="-51435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Does she eat breakfast?</a:t>
            </a:r>
          </a:p>
          <a:p>
            <a:pPr marL="514350" indent="-51435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Where does she eat lunch?</a:t>
            </a:r>
          </a:p>
          <a:p>
            <a:pPr marL="514350" indent="-51435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What does she do after school?</a:t>
            </a:r>
          </a:p>
          <a:p>
            <a:pPr marL="514350" indent="-51435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What time she has supper?</a:t>
            </a:r>
          </a:p>
        </p:txBody>
      </p:sp>
      <p:sp>
        <p:nvSpPr>
          <p:cNvPr id="15" name="Rectangle 14"/>
          <p:cNvSpPr/>
          <p:nvPr/>
        </p:nvSpPr>
        <p:spPr>
          <a:xfrm>
            <a:off x="5988380" y="4161854"/>
            <a:ext cx="599844" cy="923330"/>
          </a:xfrm>
          <a:prstGeom prst="rect">
            <a:avLst/>
          </a:prstGeom>
        </p:spPr>
        <p:txBody>
          <a:bodyPr wrap="none">
            <a:spAutoFit/>
          </a:bodyPr>
          <a:lstStyle/>
          <a:p>
            <a:r>
              <a:rPr lang="en-US" sz="5400" b="1" dirty="0">
                <a:latin typeface="Algerian" panose="04020705040A02060702" pitchFamily="82" charset="0"/>
              </a:rPr>
              <a:t>3</a:t>
            </a:r>
            <a:endParaRPr lang="en-IN" sz="5400" b="1" dirty="0">
              <a:latin typeface="Algerian" panose="04020705040A02060702" pitchFamily="82" charset="0"/>
            </a:endParaRPr>
          </a:p>
        </p:txBody>
      </p:sp>
      <p:sp>
        <p:nvSpPr>
          <p:cNvPr id="16" name="Content Placeholder 2"/>
          <p:cNvSpPr txBox="1">
            <a:spLocks/>
          </p:cNvSpPr>
          <p:nvPr/>
        </p:nvSpPr>
        <p:spPr>
          <a:xfrm>
            <a:off x="1221160" y="3068960"/>
            <a:ext cx="4464380" cy="1567333"/>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Explain- cause of the decay</a:t>
            </a:r>
          </a:p>
          <a:p>
            <a:pPr>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Sugar + bacteria- acid</a:t>
            </a:r>
          </a:p>
          <a:p>
            <a:pPr>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Acid- attacks the tooth- decay</a:t>
            </a:r>
            <a:endParaRPr lang="en-US" sz="2400" b="1" dirty="0">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94512" y="4807570"/>
            <a:ext cx="2286000" cy="2005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420428" y="3441774"/>
            <a:ext cx="599844" cy="923330"/>
          </a:xfrm>
          <a:prstGeom prst="rect">
            <a:avLst/>
          </a:prstGeom>
        </p:spPr>
        <p:txBody>
          <a:bodyPr wrap="none">
            <a:spAutoFit/>
          </a:bodyPr>
          <a:lstStyle/>
          <a:p>
            <a:r>
              <a:rPr lang="en-US" sz="5400" b="1" dirty="0" smtClean="0">
                <a:latin typeface="Algerian" panose="04020705040A02060702" pitchFamily="82" charset="0"/>
              </a:rPr>
              <a:t>4</a:t>
            </a:r>
            <a:endParaRPr lang="en-IN" sz="5400" b="1" dirty="0">
              <a:latin typeface="Algerian" panose="04020705040A02060702" pitchFamily="82" charset="0"/>
            </a:endParaRPr>
          </a:p>
        </p:txBody>
      </p:sp>
      <p:sp>
        <p:nvSpPr>
          <p:cNvPr id="19" name="Content Placeholder 2"/>
          <p:cNvSpPr txBox="1">
            <a:spLocks/>
          </p:cNvSpPr>
          <p:nvPr/>
        </p:nvSpPr>
        <p:spPr>
          <a:xfrm>
            <a:off x="827584" y="1988840"/>
            <a:ext cx="5088788" cy="2061592"/>
          </a:xfrm>
          <a:prstGeom prst="rect">
            <a:avLst/>
          </a:prstGeom>
          <a:solidFill>
            <a:srgbClr val="FFC00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Isolate sugar factor</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Scan the food intake</a:t>
            </a:r>
          </a:p>
          <a:p>
            <a:pPr>
              <a:buFont typeface="Wingdings" panose="05000000000000000000" pitchFamily="2" charset="2"/>
              <a:buChar char="ü"/>
            </a:pPr>
            <a:r>
              <a:rPr lang="en-US" sz="2800" b="1" dirty="0" smtClean="0">
                <a:latin typeface="Times New Roman" panose="02020603050405020304" pitchFamily="18" charset="0"/>
                <a:cs typeface="Times New Roman" panose="02020603050405020304" pitchFamily="18" charset="0"/>
              </a:rPr>
              <a:t>Encircle the sugar consumed in red (also dried fruits)</a:t>
            </a:r>
            <a:endParaRPr lang="en-US" sz="2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6876256" y="2852936"/>
            <a:ext cx="599844" cy="923330"/>
          </a:xfrm>
          <a:prstGeom prst="rect">
            <a:avLst/>
          </a:prstGeom>
        </p:spPr>
        <p:txBody>
          <a:bodyPr wrap="none">
            <a:spAutoFit/>
          </a:bodyPr>
          <a:lstStyle/>
          <a:p>
            <a:r>
              <a:rPr lang="en-US" sz="5400" b="1" dirty="0">
                <a:latin typeface="Algerian" panose="04020705040A02060702" pitchFamily="82" charset="0"/>
              </a:rPr>
              <a:t>5</a:t>
            </a:r>
            <a:endParaRPr lang="en-IN" sz="5400" b="1" dirty="0">
              <a:latin typeface="Algerian" panose="04020705040A02060702" pitchFamily="82" charset="0"/>
            </a:endParaRPr>
          </a:p>
        </p:txBody>
      </p:sp>
      <p:sp>
        <p:nvSpPr>
          <p:cNvPr id="21" name="Content Placeholder 2"/>
          <p:cNvSpPr>
            <a:spLocks noGrp="1"/>
          </p:cNvSpPr>
          <p:nvPr>
            <p:ph idx="1"/>
          </p:nvPr>
        </p:nvSpPr>
        <p:spPr>
          <a:xfrm>
            <a:off x="1784784" y="1823240"/>
            <a:ext cx="4820228" cy="1769839"/>
          </a:xfrm>
          <a:solidFill>
            <a:srgbClr val="FF3399"/>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Analyse sweet intake</a:t>
            </a:r>
          </a:p>
          <a:p>
            <a:pPr>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Quantity vs frequency and form</a:t>
            </a:r>
          </a:p>
          <a:p>
            <a:pPr>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Circles that can be deleted.</a:t>
            </a:r>
            <a:endParaRPr lang="en-US" b="1" dirty="0">
              <a:latin typeface="Times New Roman" panose="02020603050405020304" pitchFamily="18" charset="0"/>
              <a:cs typeface="Times New Roman" panose="02020603050405020304" pitchFamily="18" charset="0"/>
            </a:endParaRPr>
          </a:p>
        </p:txBody>
      </p:sp>
      <p:sp>
        <p:nvSpPr>
          <p:cNvPr id="22" name="Rectangle 21"/>
          <p:cNvSpPr/>
          <p:nvPr/>
        </p:nvSpPr>
        <p:spPr>
          <a:xfrm>
            <a:off x="7452320" y="2348880"/>
            <a:ext cx="599844" cy="923330"/>
          </a:xfrm>
          <a:prstGeom prst="rect">
            <a:avLst/>
          </a:prstGeom>
        </p:spPr>
        <p:txBody>
          <a:bodyPr wrap="none">
            <a:spAutoFit/>
          </a:bodyPr>
          <a:lstStyle/>
          <a:p>
            <a:r>
              <a:rPr lang="en-US" sz="5400" b="1" dirty="0" smtClean="0">
                <a:latin typeface="Algerian" panose="04020705040A02060702" pitchFamily="82" charset="0"/>
              </a:rPr>
              <a:t>6</a:t>
            </a:r>
            <a:endParaRPr lang="en-IN" sz="5400" b="1" dirty="0">
              <a:latin typeface="Algerian" panose="04020705040A02060702" pitchFamily="82" charset="0"/>
            </a:endParaRPr>
          </a:p>
        </p:txBody>
      </p:sp>
      <p:sp>
        <p:nvSpPr>
          <p:cNvPr id="23" name="Content Placeholder 2"/>
          <p:cNvSpPr txBox="1">
            <a:spLocks/>
          </p:cNvSpPr>
          <p:nvPr/>
        </p:nvSpPr>
        <p:spPr>
          <a:xfrm>
            <a:off x="1368780" y="1955405"/>
            <a:ext cx="4547592" cy="2383904"/>
          </a:xfrm>
          <a:prstGeom prst="rect">
            <a:avLst/>
          </a:prstGeom>
          <a:solidFill>
            <a:srgbClr val="660033"/>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ü"/>
            </a:pPr>
            <a:r>
              <a:rPr lang="en-US" sz="2800" b="1" dirty="0" smtClean="0">
                <a:solidFill>
                  <a:schemeClr val="bg1"/>
                </a:solidFill>
                <a:latin typeface="Times New Roman" panose="02020603050405020304" pitchFamily="18" charset="0"/>
                <a:cs typeface="Times New Roman" panose="02020603050405020304" pitchFamily="18" charset="0"/>
              </a:rPr>
              <a:t>Determine the adequacy of the diet</a:t>
            </a:r>
          </a:p>
          <a:p>
            <a:pPr>
              <a:buFont typeface="Wingdings" panose="05000000000000000000" pitchFamily="2" charset="2"/>
              <a:buChar char="ü"/>
            </a:pPr>
            <a:endParaRPr lang="en-US" sz="2800" b="1"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800" b="1" dirty="0" smtClean="0">
                <a:solidFill>
                  <a:schemeClr val="bg1"/>
                </a:solidFill>
                <a:latin typeface="Times New Roman" panose="02020603050405020304" pitchFamily="18" charset="0"/>
                <a:cs typeface="Times New Roman" panose="02020603050405020304" pitchFamily="18" charset="0"/>
              </a:rPr>
              <a:t>Dental health diet score- put score</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293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6" presetClass="entr" presetSubtype="21" fill="hold" nodeType="with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barn(inVertical)">
                                      <p:cBhvr>
                                        <p:cTn id="32" dur="500"/>
                                        <p:tgtEl>
                                          <p:spTgt spid="410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1" nodeType="clickEffect">
                                  <p:stCondLst>
                                    <p:cond delay="0"/>
                                  </p:stCondLst>
                                  <p:childTnLst>
                                    <p:animEffect transition="out" filter="barn(inVertic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6" presetClass="exit" presetSubtype="21" fill="hold" nodeType="withEffect">
                                  <p:stCondLst>
                                    <p:cond delay="0"/>
                                  </p:stCondLst>
                                  <p:childTnLst>
                                    <p:animEffect transition="out" filter="barn(inVertical)">
                                      <p:cBhvr>
                                        <p:cTn id="39" dur="500"/>
                                        <p:tgtEl>
                                          <p:spTgt spid="4101"/>
                                        </p:tgtEl>
                                      </p:cBhvr>
                                    </p:animEffect>
                                    <p:set>
                                      <p:cBhvr>
                                        <p:cTn id="40" dur="1" fill="hold">
                                          <p:stCondLst>
                                            <p:cond delay="499"/>
                                          </p:stCondLst>
                                        </p:cTn>
                                        <p:tgtEl>
                                          <p:spTgt spid="4101"/>
                                        </p:tgtEl>
                                        <p:attrNameLst>
                                          <p:attrName>style.visibility</p:attrName>
                                        </p:attrNameLst>
                                      </p:cBhvr>
                                      <p:to>
                                        <p:strVal val="hidden"/>
                                      </p:to>
                                    </p:se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1">
                                            <p:bg/>
                                          </p:spTgt>
                                        </p:tgtEl>
                                        <p:attrNameLst>
                                          <p:attrName>style.visibility</p:attrName>
                                        </p:attrNameLst>
                                      </p:cBhvr>
                                      <p:to>
                                        <p:strVal val="visible"/>
                                      </p:to>
                                    </p:set>
                                    <p:animEffect transition="in" filter="circle(in)">
                                      <p:cBhvr>
                                        <p:cTn id="59" dur="500"/>
                                        <p:tgtEl>
                                          <p:spTgt spid="21">
                                            <p:bg/>
                                          </p:spTgt>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circle(in)">
                                      <p:cBhvr>
                                        <p:cTn id="62" dur="500"/>
                                        <p:tgtEl>
                                          <p:spTgt spid="21">
                                            <p:txEl>
                                              <p:pRg st="0" end="0"/>
                                            </p:txEl>
                                          </p:spTgt>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21">
                                            <p:txEl>
                                              <p:pRg st="1" end="1"/>
                                            </p:txEl>
                                          </p:spTgt>
                                        </p:tgtEl>
                                        <p:attrNameLst>
                                          <p:attrName>style.visibility</p:attrName>
                                        </p:attrNameLst>
                                      </p:cBhvr>
                                      <p:to>
                                        <p:strVal val="visible"/>
                                      </p:to>
                                    </p:set>
                                    <p:animEffect transition="in" filter="circle(in)">
                                      <p:cBhvr>
                                        <p:cTn id="65" dur="500"/>
                                        <p:tgtEl>
                                          <p:spTgt spid="21">
                                            <p:txEl>
                                              <p:pRg st="1" end="1"/>
                                            </p:txEl>
                                          </p:spTgt>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21">
                                            <p:txEl>
                                              <p:pRg st="2" end="2"/>
                                            </p:txEl>
                                          </p:spTgt>
                                        </p:tgtEl>
                                        <p:attrNameLst>
                                          <p:attrName>style.visibility</p:attrName>
                                        </p:attrNameLst>
                                      </p:cBhvr>
                                      <p:to>
                                        <p:strVal val="visible"/>
                                      </p:to>
                                    </p:set>
                                    <p:animEffect transition="in" filter="circle(in)">
                                      <p:cBhvr>
                                        <p:cTn id="68" dur="500"/>
                                        <p:tgtEl>
                                          <p:spTgt spid="21">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1">
                                            <p:txEl>
                                              <p:pRg st="0" end="0"/>
                                            </p:txEl>
                                          </p:spTgt>
                                        </p:tgtEl>
                                      </p:cBhvr>
                                    </p:animEffect>
                                    <p:set>
                                      <p:cBhvr>
                                        <p:cTn id="73" dur="1" fill="hold">
                                          <p:stCondLst>
                                            <p:cond delay="499"/>
                                          </p:stCondLst>
                                        </p:cTn>
                                        <p:tgtEl>
                                          <p:spTgt spid="21">
                                            <p:txEl>
                                              <p:pRg st="0" end="0"/>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1">
                                            <p:txEl>
                                              <p:pRg st="1" end="1"/>
                                            </p:txEl>
                                          </p:spTgt>
                                        </p:tgtEl>
                                      </p:cBhvr>
                                    </p:animEffect>
                                    <p:set>
                                      <p:cBhvr>
                                        <p:cTn id="76" dur="1" fill="hold">
                                          <p:stCondLst>
                                            <p:cond delay="499"/>
                                          </p:stCondLst>
                                        </p:cTn>
                                        <p:tgtEl>
                                          <p:spTgt spid="21">
                                            <p:txEl>
                                              <p:pRg st="1" end="1"/>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1">
                                            <p:txEl>
                                              <p:pRg st="2" end="2"/>
                                            </p:txEl>
                                          </p:spTgt>
                                        </p:tgtEl>
                                      </p:cBhvr>
                                    </p:animEffect>
                                    <p:set>
                                      <p:cBhvr>
                                        <p:cTn id="79" dur="1" fill="hold">
                                          <p:stCondLst>
                                            <p:cond delay="499"/>
                                          </p:stCondLst>
                                        </p:cTn>
                                        <p:tgtEl>
                                          <p:spTgt spid="21">
                                            <p:txEl>
                                              <p:pRg st="2" end="2"/>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1">
                                            <p:bg/>
                                          </p:spTgt>
                                        </p:tgtEl>
                                      </p:cBhvr>
                                    </p:animEffect>
                                    <p:set>
                                      <p:cBhvr>
                                        <p:cTn id="82" dur="1" fill="hold">
                                          <p:stCondLst>
                                            <p:cond delay="499"/>
                                          </p:stCondLst>
                                        </p:cTn>
                                        <p:tgtEl>
                                          <p:spTgt spid="21">
                                            <p:bg/>
                                          </p:spTgt>
                                        </p:tgtEl>
                                        <p:attrNameLst>
                                          <p:attrName>style.visibility</p:attrName>
                                        </p:attrNameLst>
                                      </p:cBhvr>
                                      <p:to>
                                        <p:strVal val="hidden"/>
                                      </p:to>
                                    </p:set>
                                  </p:childTnLst>
                                </p:cTn>
                              </p:par>
                              <p:par>
                                <p:cTn id="83" presetID="2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arn(inVertical)">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3" grpId="1" animBg="1"/>
      <p:bldP spid="14" grpId="0" animBg="1"/>
      <p:bldP spid="14" grpId="1" animBg="1"/>
      <p:bldP spid="15" grpId="0"/>
      <p:bldP spid="16" grpId="0" animBg="1"/>
      <p:bldP spid="16" grpId="1" animBg="1"/>
      <p:bldP spid="18" grpId="0"/>
      <p:bldP spid="19" grpId="0" animBg="1"/>
      <p:bldP spid="19" grpId="1" animBg="1"/>
      <p:bldP spid="20" grpId="0"/>
      <p:bldP spid="21" grpId="0" uiExpand="1" build="p" animBg="1"/>
      <p:bldP spid="21" grpId="1" uiExpand="1" build="p" animBg="1"/>
      <p:bldP spid="22"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295"/>
          <a:stretch/>
        </p:blipFill>
        <p:spPr bwMode="auto">
          <a:xfrm>
            <a:off x="2411760" y="0"/>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144" t="62210" r="26979" b="11714"/>
          <a:stretch/>
        </p:blipFill>
        <p:spPr bwMode="auto">
          <a:xfrm>
            <a:off x="4499993" y="5275524"/>
            <a:ext cx="4104456" cy="1582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144" t="9437" r="26979" b="11714"/>
          <a:stretch/>
        </p:blipFill>
        <p:spPr bwMode="auto">
          <a:xfrm rot="246992">
            <a:off x="4909602" y="689828"/>
            <a:ext cx="4104456" cy="47850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860032" y="5818038"/>
            <a:ext cx="792088" cy="923330"/>
          </a:xfrm>
          <a:prstGeom prst="rect">
            <a:avLst/>
          </a:prstGeom>
          <a:noFill/>
        </p:spPr>
        <p:txBody>
          <a:bodyPr wrap="square" rtlCol="0">
            <a:spAutoFit/>
          </a:bodyPr>
          <a:lstStyle/>
          <a:p>
            <a:r>
              <a:rPr lang="en-US" sz="5400" b="1" dirty="0" smtClean="0">
                <a:latin typeface="Algerian" panose="04020705040A02060702" pitchFamily="82" charset="0"/>
              </a:rPr>
              <a:t>1</a:t>
            </a:r>
            <a:endParaRPr lang="en-IN" sz="5400" b="1" dirty="0">
              <a:latin typeface="Algerian" panose="04020705040A02060702" pitchFamily="82" charset="0"/>
            </a:endParaRPr>
          </a:p>
        </p:txBody>
      </p:sp>
      <p:sp>
        <p:nvSpPr>
          <p:cNvPr id="7" name="TextBox 6"/>
          <p:cNvSpPr txBox="1"/>
          <p:nvPr/>
        </p:nvSpPr>
        <p:spPr>
          <a:xfrm>
            <a:off x="5148064" y="5013176"/>
            <a:ext cx="792088" cy="923330"/>
          </a:xfrm>
          <a:prstGeom prst="rect">
            <a:avLst/>
          </a:prstGeom>
          <a:noFill/>
        </p:spPr>
        <p:txBody>
          <a:bodyPr wrap="square" rtlCol="0">
            <a:spAutoFit/>
          </a:bodyPr>
          <a:lstStyle/>
          <a:p>
            <a:r>
              <a:rPr lang="en-US" sz="5400" b="1" dirty="0">
                <a:latin typeface="Algerian" panose="04020705040A02060702" pitchFamily="82" charset="0"/>
              </a:rPr>
              <a:t>2</a:t>
            </a:r>
            <a:endParaRPr lang="en-IN" sz="5400" b="1" dirty="0">
              <a:latin typeface="Algerian" panose="04020705040A02060702" pitchFamily="82" charset="0"/>
            </a:endParaRPr>
          </a:p>
        </p:txBody>
      </p:sp>
      <p:sp>
        <p:nvSpPr>
          <p:cNvPr id="8" name="TextBox 7"/>
          <p:cNvSpPr txBox="1"/>
          <p:nvPr/>
        </p:nvSpPr>
        <p:spPr>
          <a:xfrm>
            <a:off x="5436096" y="4305870"/>
            <a:ext cx="792088" cy="923330"/>
          </a:xfrm>
          <a:prstGeom prst="rect">
            <a:avLst/>
          </a:prstGeom>
          <a:noFill/>
        </p:spPr>
        <p:txBody>
          <a:bodyPr wrap="square" rtlCol="0">
            <a:spAutoFit/>
          </a:bodyPr>
          <a:lstStyle/>
          <a:p>
            <a:r>
              <a:rPr lang="en-US" sz="5400" b="1" dirty="0">
                <a:latin typeface="Algerian" panose="04020705040A02060702" pitchFamily="82" charset="0"/>
              </a:rPr>
              <a:t>3</a:t>
            </a:r>
            <a:endParaRPr lang="en-IN" sz="5400" b="1" dirty="0">
              <a:latin typeface="Algerian" panose="04020705040A02060702" pitchFamily="82" charset="0"/>
            </a:endParaRPr>
          </a:p>
        </p:txBody>
      </p:sp>
      <p:sp>
        <p:nvSpPr>
          <p:cNvPr id="9" name="TextBox 8"/>
          <p:cNvSpPr txBox="1"/>
          <p:nvPr/>
        </p:nvSpPr>
        <p:spPr>
          <a:xfrm>
            <a:off x="5724128" y="3645024"/>
            <a:ext cx="792088" cy="923330"/>
          </a:xfrm>
          <a:prstGeom prst="rect">
            <a:avLst/>
          </a:prstGeom>
          <a:noFill/>
        </p:spPr>
        <p:txBody>
          <a:bodyPr wrap="square" rtlCol="0">
            <a:spAutoFit/>
          </a:bodyPr>
          <a:lstStyle/>
          <a:p>
            <a:r>
              <a:rPr lang="en-US" sz="5400" b="1" dirty="0">
                <a:latin typeface="Algerian" panose="04020705040A02060702" pitchFamily="82" charset="0"/>
              </a:rPr>
              <a:t>4</a:t>
            </a:r>
            <a:endParaRPr lang="en-IN" sz="5400" b="1" dirty="0">
              <a:latin typeface="Algerian" panose="04020705040A02060702" pitchFamily="82" charset="0"/>
            </a:endParaRPr>
          </a:p>
        </p:txBody>
      </p:sp>
      <p:sp>
        <p:nvSpPr>
          <p:cNvPr id="10" name="TextBox 9"/>
          <p:cNvSpPr txBox="1"/>
          <p:nvPr/>
        </p:nvSpPr>
        <p:spPr>
          <a:xfrm>
            <a:off x="6156176" y="3009726"/>
            <a:ext cx="792088" cy="923330"/>
          </a:xfrm>
          <a:prstGeom prst="rect">
            <a:avLst/>
          </a:prstGeom>
          <a:noFill/>
        </p:spPr>
        <p:txBody>
          <a:bodyPr wrap="square" rtlCol="0">
            <a:spAutoFit/>
          </a:bodyPr>
          <a:lstStyle/>
          <a:p>
            <a:r>
              <a:rPr lang="en-US" sz="5400" b="1" dirty="0">
                <a:latin typeface="Algerian" panose="04020705040A02060702" pitchFamily="82" charset="0"/>
              </a:rPr>
              <a:t>5</a:t>
            </a:r>
            <a:endParaRPr lang="en-IN" sz="5400" b="1" dirty="0">
              <a:latin typeface="Algerian" panose="04020705040A02060702" pitchFamily="82" charset="0"/>
            </a:endParaRPr>
          </a:p>
        </p:txBody>
      </p:sp>
      <p:sp>
        <p:nvSpPr>
          <p:cNvPr id="11" name="TextBox 10"/>
          <p:cNvSpPr txBox="1"/>
          <p:nvPr/>
        </p:nvSpPr>
        <p:spPr>
          <a:xfrm>
            <a:off x="6516216" y="2433662"/>
            <a:ext cx="792088" cy="923330"/>
          </a:xfrm>
          <a:prstGeom prst="rect">
            <a:avLst/>
          </a:prstGeom>
          <a:noFill/>
        </p:spPr>
        <p:txBody>
          <a:bodyPr wrap="square" rtlCol="0">
            <a:spAutoFit/>
          </a:bodyPr>
          <a:lstStyle/>
          <a:p>
            <a:r>
              <a:rPr lang="en-US" sz="5400" b="1" dirty="0">
                <a:latin typeface="Algerian" panose="04020705040A02060702" pitchFamily="82" charset="0"/>
              </a:rPr>
              <a:t>6</a:t>
            </a:r>
            <a:endParaRPr lang="en-IN" sz="5400" b="1" dirty="0">
              <a:latin typeface="Algerian" panose="04020705040A02060702" pitchFamily="82" charset="0"/>
            </a:endParaRPr>
          </a:p>
        </p:txBody>
      </p:sp>
      <p:sp>
        <p:nvSpPr>
          <p:cNvPr id="12" name="TextBox 11"/>
          <p:cNvSpPr txBox="1"/>
          <p:nvPr/>
        </p:nvSpPr>
        <p:spPr>
          <a:xfrm>
            <a:off x="7020272" y="1916832"/>
            <a:ext cx="792088" cy="923330"/>
          </a:xfrm>
          <a:prstGeom prst="rect">
            <a:avLst/>
          </a:prstGeom>
          <a:noFill/>
        </p:spPr>
        <p:txBody>
          <a:bodyPr wrap="square" rtlCol="0">
            <a:spAutoFit/>
          </a:bodyPr>
          <a:lstStyle/>
          <a:p>
            <a:r>
              <a:rPr lang="en-US" sz="5400" b="1" dirty="0">
                <a:latin typeface="Algerian" panose="04020705040A02060702" pitchFamily="82" charset="0"/>
              </a:rPr>
              <a:t>7</a:t>
            </a:r>
            <a:endParaRPr lang="en-IN" sz="5400" b="1" dirty="0">
              <a:latin typeface="Algerian" panose="04020705040A02060702" pitchFamily="82" charset="0"/>
            </a:endParaRPr>
          </a:p>
        </p:txBody>
      </p:sp>
      <p:sp>
        <p:nvSpPr>
          <p:cNvPr id="13" name="TextBox 12"/>
          <p:cNvSpPr txBox="1"/>
          <p:nvPr/>
        </p:nvSpPr>
        <p:spPr>
          <a:xfrm>
            <a:off x="7524328" y="1484784"/>
            <a:ext cx="792088" cy="923330"/>
          </a:xfrm>
          <a:prstGeom prst="rect">
            <a:avLst/>
          </a:prstGeom>
          <a:noFill/>
        </p:spPr>
        <p:txBody>
          <a:bodyPr wrap="square" rtlCol="0">
            <a:spAutoFit/>
          </a:bodyPr>
          <a:lstStyle/>
          <a:p>
            <a:r>
              <a:rPr lang="en-US" sz="5400" b="1" dirty="0">
                <a:latin typeface="Algerian" panose="04020705040A02060702" pitchFamily="82" charset="0"/>
              </a:rPr>
              <a:t>8</a:t>
            </a:r>
            <a:endParaRPr lang="en-IN" sz="5400" b="1" dirty="0">
              <a:latin typeface="Algerian" panose="04020705040A02060702" pitchFamily="82" charset="0"/>
            </a:endParaRPr>
          </a:p>
        </p:txBody>
      </p:sp>
      <p:sp>
        <p:nvSpPr>
          <p:cNvPr id="14" name="Rectangle 13"/>
          <p:cNvSpPr/>
          <p:nvPr/>
        </p:nvSpPr>
        <p:spPr>
          <a:xfrm>
            <a:off x="1078891" y="2060848"/>
            <a:ext cx="5293309" cy="461665"/>
          </a:xfrm>
          <a:prstGeom prst="rect">
            <a:avLst/>
          </a:prstGeom>
          <a:ln w="38100">
            <a:solidFill>
              <a:srgbClr val="92D050"/>
            </a:solidFill>
            <a:prstDash val="sysDash"/>
          </a:ln>
        </p:spPr>
        <p:txBody>
          <a:bodyPr wrap="none">
            <a:spAutoFit/>
          </a:bodyPr>
          <a:lstStyle/>
          <a:p>
            <a:r>
              <a:rPr lang="en-US" sz="2400" b="1" dirty="0">
                <a:latin typeface="Times New Roman" panose="02020603050405020304" pitchFamily="18" charset="0"/>
                <a:cs typeface="Times New Roman" panose="02020603050405020304" pitchFamily="18" charset="0"/>
              </a:rPr>
              <a:t>Diet prescription AND suggested menu</a:t>
            </a:r>
          </a:p>
        </p:txBody>
      </p:sp>
      <p:sp>
        <p:nvSpPr>
          <p:cNvPr id="16" name="Title 1"/>
          <p:cNvSpPr txBox="1">
            <a:spLocks/>
          </p:cNvSpPr>
          <p:nvPr/>
        </p:nvSpPr>
        <p:spPr>
          <a:xfrm>
            <a:off x="590872" y="70182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solidFill>
                  <a:srgbClr val="002060"/>
                </a:solidFill>
                <a:latin typeface="Times New Roman" panose="02020603050405020304" pitchFamily="18" charset="0"/>
                <a:cs typeface="Times New Roman" panose="02020603050405020304" pitchFamily="18" charset="0"/>
              </a:rPr>
              <a:t>COUNSELING</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VISIT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619672" y="2330877"/>
            <a:ext cx="3816424" cy="954107"/>
          </a:xfrm>
          <a:prstGeom prst="rect">
            <a:avLst/>
          </a:prstGeom>
          <a:ln w="57150">
            <a:solidFill>
              <a:srgbClr val="7030A0"/>
            </a:solidFill>
            <a:prstDash val="sysDot"/>
          </a:ln>
        </p:spPr>
        <p:txBody>
          <a:bodyPr wrap="square">
            <a:spAutoFit/>
          </a:bodyPr>
          <a:lstStyle/>
          <a:p>
            <a:pPr algn="ctr"/>
            <a:r>
              <a:rPr lang="en-US" sz="2800" b="1" dirty="0">
                <a:latin typeface="Times New Roman" panose="02020603050405020304" pitchFamily="18" charset="0"/>
                <a:cs typeface="Times New Roman" panose="02020603050405020304" pitchFamily="18" charset="0"/>
              </a:rPr>
              <a:t>Reinforcement </a:t>
            </a:r>
            <a:r>
              <a:rPr lang="en-US" sz="2800" b="1" dirty="0" smtClean="0">
                <a:latin typeface="Times New Roman" panose="02020603050405020304" pitchFamily="18" charset="0"/>
                <a:cs typeface="Times New Roman" panose="02020603050405020304" pitchFamily="18" charset="0"/>
              </a:rPr>
              <a:t>by</a:t>
            </a:r>
          </a:p>
          <a:p>
            <a:pPr algn="ct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follow </a:t>
            </a:r>
            <a:r>
              <a:rPr lang="en-US" sz="2800" b="1" dirty="0" smtClean="0">
                <a:latin typeface="Times New Roman" panose="02020603050405020304" pitchFamily="18" charset="0"/>
                <a:cs typeface="Times New Roman" panose="02020603050405020304" pitchFamily="18" charset="0"/>
              </a:rPr>
              <a:t>up evaluation</a:t>
            </a:r>
            <a:endParaRPr lang="en-US" sz="2800" b="1" dirty="0">
              <a:latin typeface="Times New Roman" panose="02020603050405020304" pitchFamily="18" charset="0"/>
              <a:cs typeface="Times New Roman" panose="02020603050405020304" pitchFamily="18" charset="0"/>
            </a:endParaRPr>
          </a:p>
        </p:txBody>
      </p:sp>
      <p:pic>
        <p:nvPicPr>
          <p:cNvPr id="19" name="Picture 18" descr="untitledjfs;O.png"/>
          <p:cNvPicPr>
            <a:picLocks noChangeAspect="1"/>
          </p:cNvPicPr>
          <p:nvPr/>
        </p:nvPicPr>
        <p:blipFill>
          <a:blip r:embed="rId4" cstate="print"/>
          <a:stretch>
            <a:fillRect/>
          </a:stretch>
        </p:blipFill>
        <p:spPr>
          <a:xfrm>
            <a:off x="6912421" y="4581128"/>
            <a:ext cx="2124075" cy="2152650"/>
          </a:xfrm>
          <a:prstGeom prst="rect">
            <a:avLst/>
          </a:prstGeom>
        </p:spPr>
      </p:pic>
      <p:sp>
        <p:nvSpPr>
          <p:cNvPr id="20" name="TextBox 19"/>
          <p:cNvSpPr txBox="1"/>
          <p:nvPr/>
        </p:nvSpPr>
        <p:spPr>
          <a:xfrm rot="20436504">
            <a:off x="672583" y="3816042"/>
            <a:ext cx="1626932" cy="954107"/>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Good job mythri!!!</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rot="1563724">
            <a:off x="3357367" y="3876423"/>
            <a:ext cx="126321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Good girl!!</a:t>
            </a:r>
            <a:endParaRPr lang="en-US" sz="2800" b="1" dirty="0">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 xmlns:p14="http://schemas.microsoft.com/office/powerpoint/2010/main" val="78689924"/>
              </p:ext>
            </p:extLst>
          </p:nvPr>
        </p:nvGraphicFramePr>
        <p:xfrm>
          <a:off x="840432" y="116046"/>
          <a:ext cx="7620000" cy="6625322"/>
        </p:xfrm>
        <a:graphic>
          <a:graphicData uri="http://schemas.openxmlformats.org/drawingml/2006/table">
            <a:tbl>
              <a:tblPr firstRow="1" bandRow="1">
                <a:tableStyleId>{5C22544A-7EE6-4342-B048-85BDC9FD1C3A}</a:tableStyleId>
              </a:tblPr>
              <a:tblGrid>
                <a:gridCol w="2308176"/>
                <a:gridCol w="2771824"/>
                <a:gridCol w="2540000"/>
              </a:tblGrid>
              <a:tr h="239282">
                <a:tc>
                  <a:txBody>
                    <a:bodyPr/>
                    <a:lstStyle/>
                    <a:p>
                      <a:pPr algn="ctr"/>
                      <a:r>
                        <a:rPr lang="en-US" sz="2800" dirty="0" smtClean="0">
                          <a:latin typeface="Times New Roman" panose="02020603050405020304" pitchFamily="18" charset="0"/>
                          <a:cs typeface="Times New Roman" panose="02020603050405020304" pitchFamily="18" charset="0"/>
                        </a:rPr>
                        <a:t>Food </a:t>
                      </a:r>
                      <a:endParaRPr lang="en-US" sz="2800"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pPr algn="ctr"/>
                      <a:r>
                        <a:rPr lang="en-US" sz="2800" dirty="0" smtClean="0">
                          <a:latin typeface="Times New Roman" panose="02020603050405020304" pitchFamily="18" charset="0"/>
                          <a:cs typeface="Times New Roman" panose="02020603050405020304" pitchFamily="18" charset="0"/>
                        </a:rPr>
                        <a:t>Include </a:t>
                      </a:r>
                      <a:endParaRPr lang="en-US" sz="2800"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pPr algn="ctr"/>
                      <a:r>
                        <a:rPr lang="en-US" sz="2800" dirty="0" smtClean="0">
                          <a:latin typeface="Times New Roman" panose="02020603050405020304" pitchFamily="18" charset="0"/>
                          <a:cs typeface="Times New Roman" panose="02020603050405020304" pitchFamily="18" charset="0"/>
                        </a:rPr>
                        <a:t>Avoid </a:t>
                      </a:r>
                      <a:endParaRPr lang="en-US" sz="2800"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r h="418744">
                <a:tc>
                  <a:txBody>
                    <a:bodyPr/>
                    <a:lstStyle/>
                    <a:p>
                      <a:r>
                        <a:rPr lang="en-US" dirty="0" smtClean="0">
                          <a:latin typeface="Times New Roman" panose="02020603050405020304" pitchFamily="18" charset="0"/>
                          <a:cs typeface="Times New Roman" panose="02020603050405020304" pitchFamily="18" charset="0"/>
                        </a:rPr>
                        <a:t>Vegetable protein</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All</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r h="647965">
                <a:tc>
                  <a:txBody>
                    <a:bodyPr/>
                    <a:lstStyle/>
                    <a:p>
                      <a:r>
                        <a:rPr lang="en-US" dirty="0" smtClean="0">
                          <a:latin typeface="Times New Roman" panose="02020603050405020304" pitchFamily="18" charset="0"/>
                          <a:cs typeface="Times New Roman" panose="02020603050405020304" pitchFamily="18" charset="0"/>
                        </a:rPr>
                        <a:t>Vegetable fats and oils(polyunsaturated)</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All </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r h="1214618">
                <a:tc>
                  <a:txBody>
                    <a:bodyPr/>
                    <a:lstStyle/>
                    <a:p>
                      <a:r>
                        <a:rPr lang="en-US" dirty="0" smtClean="0">
                          <a:latin typeface="Times New Roman" panose="02020603050405020304" pitchFamily="18" charset="0"/>
                          <a:cs typeface="Times New Roman" panose="02020603050405020304" pitchFamily="18" charset="0"/>
                        </a:rPr>
                        <a:t>Vegetables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Frozen,canned,dried-without sugar</a:t>
                      </a:r>
                    </a:p>
                    <a:p>
                      <a:r>
                        <a:rPr lang="en-US" dirty="0" smtClean="0">
                          <a:latin typeface="Times New Roman" panose="02020603050405020304" pitchFamily="18" charset="0"/>
                          <a:cs typeface="Times New Roman" panose="02020603050405020304" pitchFamily="18" charset="0"/>
                        </a:rPr>
                        <a:t>Raw vegetables and their juices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Candied</a:t>
                      </a:r>
                    </a:p>
                    <a:p>
                      <a:r>
                        <a:rPr lang="en-US" dirty="0" smtClean="0">
                          <a:latin typeface="Times New Roman" panose="02020603050405020304" pitchFamily="18" charset="0"/>
                          <a:cs typeface="Times New Roman" panose="02020603050405020304" pitchFamily="18" charset="0"/>
                        </a:rPr>
                        <a:t>Sweet potatoes</a:t>
                      </a:r>
                    </a:p>
                    <a:p>
                      <a:r>
                        <a:rPr lang="en-US" dirty="0" smtClean="0">
                          <a:latin typeface="Times New Roman" panose="02020603050405020304" pitchFamily="18" charset="0"/>
                          <a:cs typeface="Times New Roman" panose="02020603050405020304" pitchFamily="18" charset="0"/>
                        </a:rPr>
                        <a:t>Raisins in dressings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r h="216024">
                <a:tc gridSpan="3">
                  <a:txBody>
                    <a:bodyPr/>
                    <a:lstStyle/>
                    <a:p>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hMerge="1">
                  <a:txBody>
                    <a:bodyPr/>
                    <a:lstStyle/>
                    <a:p>
                      <a:endParaRPr lang="en-IN"/>
                    </a:p>
                  </a:txBody>
                  <a:tcPr/>
                </a:tc>
                <a:tc hMerge="1">
                  <a:txBody>
                    <a:bodyPr/>
                    <a:lstStyle/>
                    <a:p>
                      <a:endParaRPr lang="en-US" dirty="0"/>
                    </a:p>
                  </a:txBody>
                  <a:tcPr/>
                </a:tc>
              </a:tr>
              <a:tr h="777667">
                <a:tc>
                  <a:txBody>
                    <a:bodyPr/>
                    <a:lstStyle/>
                    <a:p>
                      <a:r>
                        <a:rPr lang="en-US" dirty="0" smtClean="0">
                          <a:latin typeface="Times New Roman" panose="02020603050405020304" pitchFamily="18" charset="0"/>
                          <a:cs typeface="Times New Roman" panose="02020603050405020304" pitchFamily="18" charset="0"/>
                        </a:rPr>
                        <a:t>Animal protein</a:t>
                      </a:r>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Any meat,fish,milk,cheese,</a:t>
                      </a:r>
                    </a:p>
                    <a:p>
                      <a:r>
                        <a:rPr lang="en-US" dirty="0" smtClean="0">
                          <a:latin typeface="Times New Roman" panose="02020603050405020304" pitchFamily="18" charset="0"/>
                          <a:cs typeface="Times New Roman" panose="02020603050405020304" pitchFamily="18" charset="0"/>
                        </a:rPr>
                        <a:t>yoghurt</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Sugar sauces</a:t>
                      </a:r>
                    </a:p>
                    <a:p>
                      <a:r>
                        <a:rPr lang="en-US" dirty="0" smtClean="0">
                          <a:latin typeface="Times New Roman" panose="02020603050405020304" pitchFamily="18" charset="0"/>
                          <a:cs typeface="Times New Roman" panose="02020603050405020304" pitchFamily="18" charset="0"/>
                        </a:rPr>
                        <a:t>Syrup in milk</a:t>
                      </a:r>
                    </a:p>
                    <a:p>
                      <a:r>
                        <a:rPr lang="en-US" dirty="0" smtClean="0">
                          <a:latin typeface="Times New Roman" panose="02020603050405020304" pitchFamily="18" charset="0"/>
                          <a:cs typeface="Times New Roman" panose="02020603050405020304" pitchFamily="18" charset="0"/>
                        </a:rPr>
                        <a:t>yoghurt</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r h="1768008">
                <a:tc>
                  <a:txBody>
                    <a:bodyPr/>
                    <a:lstStyle/>
                    <a:p>
                      <a:r>
                        <a:rPr lang="en-US" dirty="0" smtClean="0">
                          <a:latin typeface="Times New Roman" panose="02020603050405020304" pitchFamily="18" charset="0"/>
                          <a:cs typeface="Times New Roman" panose="02020603050405020304" pitchFamily="18" charset="0"/>
                        </a:rPr>
                        <a:t>Whole grain breads and cereals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Toast dry and cooked cereals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Raisins,cinnamon,bread,sweet</a:t>
                      </a:r>
                      <a:r>
                        <a:rPr lang="en-US" baseline="0" dirty="0" smtClean="0">
                          <a:latin typeface="Times New Roman" panose="02020603050405020304" pitchFamily="18" charset="0"/>
                          <a:cs typeface="Times New Roman" panose="02020603050405020304" pitchFamily="18" charset="0"/>
                        </a:rPr>
                        <a:t> rolls,donuts,pastry,jam,</a:t>
                      </a:r>
                    </a:p>
                    <a:p>
                      <a:r>
                        <a:rPr lang="en-US" baseline="0" dirty="0" smtClean="0">
                          <a:latin typeface="Times New Roman" panose="02020603050405020304" pitchFamily="18" charset="0"/>
                          <a:cs typeface="Times New Roman" panose="02020603050405020304" pitchFamily="18" charset="0"/>
                        </a:rPr>
                        <a:t>jelly,sugar sugar coated cereals,sugar added to cereals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r h="777667">
                <a:tc>
                  <a:txBody>
                    <a:bodyPr/>
                    <a:lstStyle/>
                    <a:p>
                      <a:r>
                        <a:rPr lang="en-US" dirty="0" smtClean="0">
                          <a:latin typeface="Times New Roman" panose="02020603050405020304" pitchFamily="18" charset="0"/>
                          <a:cs typeface="Times New Roman" panose="02020603050405020304" pitchFamily="18" charset="0"/>
                        </a:rPr>
                        <a:t>Beverages</a:t>
                      </a:r>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Coffee,tea,</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r>
                        <a:rPr lang="en-US" dirty="0" smtClean="0">
                          <a:latin typeface="Times New Roman" panose="02020603050405020304" pitchFamily="18" charset="0"/>
                          <a:cs typeface="Times New Roman" panose="02020603050405020304" pitchFamily="18" charset="0"/>
                        </a:rPr>
                        <a:t>Soft drinks,sugar flavoured drinks</a:t>
                      </a:r>
                      <a:endParaRPr lang="en-US" dirty="0">
                        <a:latin typeface="Times New Roman" panose="02020603050405020304" pitchFamily="18" charset="0"/>
                        <a:cs typeface="Times New Roman" panose="02020603050405020304" pitchFamily="18" charset="0"/>
                      </a:endParaRPr>
                    </a:p>
                  </a:txBody>
                  <a:tcPr>
                    <a:cell3D prstMaterial="dkEdge">
                      <a:bevel prst="convex"/>
                      <a:lightRig rig="flood" dir="t"/>
                    </a:cell3D>
                  </a:tcPr>
                </a:tc>
              </a:tr>
            </a:tbl>
          </a:graphicData>
        </a:graphic>
      </p:graphicFrame>
    </p:spTree>
    <p:extLst>
      <p:ext uri="{BB962C8B-B14F-4D97-AF65-F5344CB8AC3E}">
        <p14:creationId xmlns="" xmlns:p14="http://schemas.microsoft.com/office/powerpoint/2010/main" val="17900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7"/>
                                        </p:tgtEl>
                                      </p:cBhvr>
                                    </p:animEffect>
                                    <p:anim calcmode="lin" valueType="num">
                                      <p:cBhvr>
                                        <p:cTn id="27" dur="1000"/>
                                        <p:tgtEl>
                                          <p:spTgt spid="17"/>
                                        </p:tgtEl>
                                        <p:attrNameLst>
                                          <p:attrName>ppt_x</p:attrName>
                                        </p:attrNameLst>
                                      </p:cBhvr>
                                      <p:tavLst>
                                        <p:tav tm="0">
                                          <p:val>
                                            <p:strVal val="ppt_x"/>
                                          </p:val>
                                        </p:tav>
                                        <p:tav tm="100000">
                                          <p:val>
                                            <p:strVal val="ppt_x"/>
                                          </p:val>
                                        </p:tav>
                                      </p:tavLst>
                                    </p:anim>
                                    <p:anim calcmode="lin" valueType="num">
                                      <p:cBhvr>
                                        <p:cTn id="28" dur="1000"/>
                                        <p:tgtEl>
                                          <p:spTgt spid="17"/>
                                        </p:tgtEl>
                                        <p:attrNameLst>
                                          <p:attrName>ppt_y</p:attrName>
                                        </p:attrNameLst>
                                      </p:cBhvr>
                                      <p:tavLst>
                                        <p:tav tm="0">
                                          <p:val>
                                            <p:strVal val="ppt_y"/>
                                          </p:val>
                                        </p:tav>
                                        <p:tav tm="100000">
                                          <p:val>
                                            <p:strVal val="ppt_y+.1"/>
                                          </p:val>
                                        </p:tav>
                                      </p:tavLst>
                                    </p:anim>
                                    <p:set>
                                      <p:cBhvr>
                                        <p:cTn id="29" dur="1" fill="hold">
                                          <p:stCondLst>
                                            <p:cond delay="999"/>
                                          </p:stCondLst>
                                        </p:cTn>
                                        <p:tgtEl>
                                          <p:spTgt spid="1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25"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9" dur="1000" fill="hold"/>
                                        <p:tgtEl>
                                          <p:spTgt spid="2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0"/>
                                        </p:tgtEl>
                                      </p:cBhvr>
                                    </p:animEffect>
                                  </p:childTnLst>
                                </p:cTn>
                              </p:par>
                              <p:par>
                                <p:cTn id="54" presetID="25"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9" dur="1000" fill="hold"/>
                                        <p:tgtEl>
                                          <p:spTgt spid="21"/>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4" grpId="1" animBg="1"/>
      <p:bldP spid="18"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8295"/>
          <a:stretch/>
        </p:blipFill>
        <p:spPr bwMode="auto">
          <a:xfrm>
            <a:off x="2411760" y="0"/>
            <a:ext cx="4723041" cy="22217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603" name="Rectangle 3"/>
          <p:cNvSpPr>
            <a:spLocks noGrp="1" noChangeArrowheads="1"/>
          </p:cNvSpPr>
          <p:nvPr>
            <p:ph type="body" idx="1"/>
          </p:nvPr>
        </p:nvSpPr>
        <p:spPr>
          <a:xfrm>
            <a:off x="304800" y="1907232"/>
            <a:ext cx="8534400" cy="5410200"/>
          </a:xfrm>
        </p:spPr>
        <p:txBody>
          <a:bodyPr>
            <a:normAutofit/>
          </a:bodyPr>
          <a:lstStyle/>
          <a:p>
            <a:pPr marL="609600" indent="-609600"/>
            <a:r>
              <a:rPr lang="en-US" sz="2400" b="1" dirty="0">
                <a:latin typeface="Times New Roman" panose="02020603050405020304" pitchFamily="18" charset="0"/>
                <a:cs typeface="Times New Roman" panose="02020603050405020304" pitchFamily="18" charset="0"/>
              </a:rPr>
              <a:t>Garn</a:t>
            </a:r>
            <a:r>
              <a:rPr lang="en-US" sz="2400" dirty="0" smtClean="0">
                <a:latin typeface="Times New Roman" panose="02020603050405020304" pitchFamily="18" charset="0"/>
                <a:cs typeface="Times New Roman" panose="02020603050405020304" pitchFamily="18" charset="0"/>
              </a:rPr>
              <a:t>… self preservation, </a:t>
            </a:r>
            <a:r>
              <a:rPr lang="en-US" sz="2400" dirty="0">
                <a:latin typeface="Times New Roman" panose="02020603050405020304" pitchFamily="18" charset="0"/>
                <a:cs typeface="Times New Roman" panose="02020603050405020304" pitchFamily="18" charset="0"/>
              </a:rPr>
              <a:t>recognition, </a:t>
            </a:r>
            <a:r>
              <a:rPr lang="en-US" sz="2400" dirty="0" smtClean="0">
                <a:latin typeface="Times New Roman" panose="02020603050405020304" pitchFamily="18" charset="0"/>
                <a:cs typeface="Times New Roman" panose="02020603050405020304" pitchFamily="18" charset="0"/>
              </a:rPr>
              <a:t>love, money</a:t>
            </a:r>
          </a:p>
          <a:p>
            <a:pPr marL="609600" indent="-609600">
              <a:buNone/>
            </a:pPr>
            <a:endParaRPr lang="en-US" sz="2400" dirty="0">
              <a:latin typeface="Times New Roman" panose="02020603050405020304" pitchFamily="18" charset="0"/>
              <a:cs typeface="Times New Roman" panose="02020603050405020304" pitchFamily="18" charset="0"/>
            </a:endParaRPr>
          </a:p>
          <a:p>
            <a:pPr marL="609600" indent="-609600"/>
            <a:r>
              <a:rPr lang="en-US" sz="2400" b="1" dirty="0">
                <a:latin typeface="Times New Roman" panose="02020603050405020304" pitchFamily="18" charset="0"/>
                <a:cs typeface="Times New Roman" panose="02020603050405020304" pitchFamily="18" charset="0"/>
              </a:rPr>
              <a:t>4 </a:t>
            </a:r>
            <a:r>
              <a:rPr lang="en-US" sz="2400" b="1" dirty="0" smtClean="0">
                <a:latin typeface="Times New Roman" panose="02020603050405020304" pitchFamily="18" charset="0"/>
                <a:cs typeface="Times New Roman" panose="02020603050405020304" pitchFamily="18" charset="0"/>
              </a:rPr>
              <a:t>stages:   </a:t>
            </a:r>
            <a:r>
              <a:rPr lang="en-US" sz="2400" dirty="0" smtClean="0">
                <a:latin typeface="Times New Roman" panose="02020603050405020304" pitchFamily="18" charset="0"/>
                <a:cs typeface="Times New Roman" panose="02020603050405020304" pitchFamily="18" charset="0"/>
              </a:rPr>
              <a:t>awareness </a:t>
            </a:r>
            <a:endParaRPr lang="en-US" sz="2400" dirty="0">
              <a:latin typeface="Times New Roman" panose="02020603050405020304" pitchFamily="18" charset="0"/>
              <a:cs typeface="Times New Roman" panose="02020603050405020304" pitchFamily="18" charset="0"/>
            </a:endParaRPr>
          </a:p>
          <a:p>
            <a:pPr marL="609600" indent="-609600">
              <a:buFontTx/>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interest</a:t>
            </a:r>
          </a:p>
          <a:p>
            <a:pPr marL="609600" indent="-609600">
              <a:buFontTx/>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involvement</a:t>
            </a:r>
            <a:endParaRPr lang="en-US" sz="2400" dirty="0">
              <a:latin typeface="Times New Roman" panose="02020603050405020304" pitchFamily="18" charset="0"/>
              <a:cs typeface="Times New Roman" panose="02020603050405020304" pitchFamily="18" charset="0"/>
            </a:endParaRPr>
          </a:p>
          <a:p>
            <a:pPr marL="609600" indent="-609600">
              <a:buFontTx/>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action</a:t>
            </a:r>
            <a:endParaRPr lang="en-US" sz="2400" dirty="0">
              <a:latin typeface="Times New Roman" panose="02020603050405020304" pitchFamily="18" charset="0"/>
              <a:cs typeface="Times New Roman" panose="02020603050405020304" pitchFamily="18" charset="0"/>
            </a:endParaRPr>
          </a:p>
          <a:p>
            <a:pPr marL="609600" indent="-609600">
              <a:buFontTx/>
              <a:buNone/>
            </a:pPr>
            <a:endParaRPr lang="en-US" sz="2400" dirty="0">
              <a:latin typeface="Comic Sans MS" pitchFamily="66" charset="0"/>
            </a:endParaRPr>
          </a:p>
        </p:txBody>
      </p:sp>
      <p:sp>
        <p:nvSpPr>
          <p:cNvPr id="25604" name="Line 4"/>
          <p:cNvSpPr>
            <a:spLocks noChangeShapeType="1"/>
          </p:cNvSpPr>
          <p:nvPr/>
        </p:nvSpPr>
        <p:spPr bwMode="auto">
          <a:xfrm>
            <a:off x="5248275" y="3429000"/>
            <a:ext cx="762000" cy="0"/>
          </a:xfrm>
          <a:prstGeom prst="line">
            <a:avLst/>
          </a:prstGeom>
          <a:noFill/>
          <a:ln w="9525">
            <a:noFill/>
            <a:round/>
            <a:headEnd/>
            <a:tailEnd type="triangle" w="med" len="med"/>
          </a:ln>
          <a:effectLst/>
        </p:spPr>
        <p:txBody>
          <a:bodyPr anchor="ctr"/>
          <a:lstStyle/>
          <a:p>
            <a:endParaRPr lang="en-US"/>
          </a:p>
        </p:txBody>
      </p:sp>
      <p:sp>
        <p:nvSpPr>
          <p:cNvPr id="25605" name="Line 5"/>
          <p:cNvSpPr>
            <a:spLocks noChangeShapeType="1"/>
          </p:cNvSpPr>
          <p:nvPr/>
        </p:nvSpPr>
        <p:spPr bwMode="auto">
          <a:xfrm>
            <a:off x="4333875" y="2996952"/>
            <a:ext cx="533400" cy="0"/>
          </a:xfrm>
          <a:prstGeom prst="line">
            <a:avLst/>
          </a:prstGeom>
          <a:noFill/>
          <a:ln w="25400">
            <a:solidFill>
              <a:srgbClr val="000000"/>
            </a:solidFill>
            <a:round/>
            <a:headEnd/>
            <a:tailEnd type="triangle" w="med" len="med"/>
          </a:ln>
          <a:effectLst/>
        </p:spPr>
        <p:txBody>
          <a:bodyPr anchor="ctr"/>
          <a:lstStyle/>
          <a:p>
            <a:endParaRPr lang="en-US"/>
          </a:p>
        </p:txBody>
      </p:sp>
      <p:sp>
        <p:nvSpPr>
          <p:cNvPr id="25606" name="Line 6"/>
          <p:cNvSpPr>
            <a:spLocks noChangeShapeType="1"/>
          </p:cNvSpPr>
          <p:nvPr/>
        </p:nvSpPr>
        <p:spPr bwMode="auto">
          <a:xfrm>
            <a:off x="4867275" y="3065512"/>
            <a:ext cx="0" cy="1371600"/>
          </a:xfrm>
          <a:prstGeom prst="line">
            <a:avLst/>
          </a:prstGeom>
          <a:noFill/>
          <a:ln w="22225">
            <a:solidFill>
              <a:srgbClr val="000000"/>
            </a:solidFill>
            <a:round/>
            <a:headEnd/>
            <a:tailEnd type="triangle" w="med" len="med"/>
          </a:ln>
          <a:effectLst/>
        </p:spPr>
        <p:txBody>
          <a:bodyPr anchor="ctr"/>
          <a:lstStyle/>
          <a:p>
            <a:endParaRPr lang="en-US"/>
          </a:p>
        </p:txBody>
      </p:sp>
      <p:sp>
        <p:nvSpPr>
          <p:cNvPr id="25607" name="Line 7"/>
          <p:cNvSpPr>
            <a:spLocks noChangeShapeType="1"/>
          </p:cNvSpPr>
          <p:nvPr/>
        </p:nvSpPr>
        <p:spPr bwMode="auto">
          <a:xfrm flipH="1">
            <a:off x="4257675" y="4437112"/>
            <a:ext cx="609600" cy="0"/>
          </a:xfrm>
          <a:prstGeom prst="line">
            <a:avLst/>
          </a:prstGeom>
          <a:noFill/>
          <a:ln w="22225">
            <a:solidFill>
              <a:srgbClr val="000000"/>
            </a:solidFill>
            <a:round/>
            <a:headEnd/>
            <a:tailEnd type="triangle" w="med" len="med"/>
          </a:ln>
          <a:effectLst/>
        </p:spPr>
        <p:txBody>
          <a:bodyPr anchor="ctr"/>
          <a:lstStyle/>
          <a:p>
            <a:endParaRPr lang="en-US"/>
          </a:p>
        </p:txBody>
      </p:sp>
      <p:sp>
        <p:nvSpPr>
          <p:cNvPr id="25608" name="Text Box 8"/>
          <p:cNvSpPr txBox="1">
            <a:spLocks noChangeArrowheads="1"/>
          </p:cNvSpPr>
          <p:nvPr/>
        </p:nvSpPr>
        <p:spPr bwMode="auto">
          <a:xfrm>
            <a:off x="4943475" y="3352800"/>
            <a:ext cx="901209" cy="461665"/>
          </a:xfrm>
          <a:prstGeom prst="rect">
            <a:avLst/>
          </a:prstGeom>
          <a:noFill/>
          <a:ln w="9525" algn="ctr">
            <a:noFill/>
            <a:miter lim="800000"/>
            <a:headEnd/>
            <a:tailEnd/>
          </a:ln>
          <a:effectLst/>
        </p:spPr>
        <p:txBody>
          <a:bodyPr wrap="none">
            <a:spAutoFit/>
          </a:bodyPr>
          <a:lstStyle/>
          <a:p>
            <a:r>
              <a:rPr lang="en-US" sz="2400" b="1" i="1" dirty="0" smtClean="0">
                <a:solidFill>
                  <a:srgbClr val="002060"/>
                </a:solidFill>
                <a:latin typeface="Times New Roman" panose="02020603050405020304" pitchFamily="18" charset="0"/>
                <a:cs typeface="Times New Roman" panose="02020603050405020304" pitchFamily="18" charset="0"/>
              </a:rPr>
              <a:t>Habit</a:t>
            </a:r>
            <a:endParaRPr lang="en-US" sz="2400" b="1" i="1" dirty="0">
              <a:solidFill>
                <a:srgbClr val="002060"/>
              </a:solidFill>
              <a:latin typeface="Times New Roman" panose="02020603050405020304" pitchFamily="18" charset="0"/>
              <a:cs typeface="Times New Roman" panose="02020603050405020304" pitchFamily="18" charset="0"/>
            </a:endParaRPr>
          </a:p>
        </p:txBody>
      </p:sp>
      <p:pic>
        <p:nvPicPr>
          <p:cNvPr id="25609" name="Picture 9" descr="motivation"/>
          <p:cNvPicPr>
            <a:picLocks noChangeAspect="1" noChangeArrowheads="1"/>
          </p:cNvPicPr>
          <p:nvPr/>
        </p:nvPicPr>
        <p:blipFill>
          <a:blip r:embed="rId4"/>
          <a:srcRect/>
          <a:stretch>
            <a:fillRect/>
          </a:stretch>
        </p:blipFill>
        <p:spPr bwMode="auto">
          <a:xfrm>
            <a:off x="6010275" y="2290167"/>
            <a:ext cx="2828925" cy="2867025"/>
          </a:xfrm>
          <a:prstGeom prst="rect">
            <a:avLst/>
          </a:prstGeom>
          <a:noFill/>
        </p:spPr>
      </p:pic>
      <p:sp>
        <p:nvSpPr>
          <p:cNvPr id="2" name="Rectangle 1"/>
          <p:cNvSpPr/>
          <p:nvPr/>
        </p:nvSpPr>
        <p:spPr>
          <a:xfrm>
            <a:off x="2974608" y="764704"/>
            <a:ext cx="3685624" cy="707886"/>
          </a:xfrm>
          <a:prstGeom prst="rect">
            <a:avLst/>
          </a:prstGeom>
        </p:spPr>
        <p:txBody>
          <a:bodyPr wrap="none">
            <a:sp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MOTIVATION </a:t>
            </a:r>
            <a:endParaRPr lang="en-IN"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721538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5496" y="44624"/>
            <a:ext cx="2192353" cy="2952663"/>
          </a:xfrm>
          <a:prstGeom prst="rect">
            <a:avLst/>
          </a:prstGeom>
        </p:spPr>
      </p:pic>
      <p:sp>
        <p:nvSpPr>
          <p:cNvPr id="7" name="Rectangle 6"/>
          <p:cNvSpPr/>
          <p:nvPr/>
        </p:nvSpPr>
        <p:spPr>
          <a:xfrm>
            <a:off x="2843808" y="418556"/>
            <a:ext cx="4876800"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Helping the patient to select an adequate non-cariogenic diet</a:t>
            </a:r>
          </a:p>
        </p:txBody>
      </p:sp>
      <p:graphicFrame>
        <p:nvGraphicFramePr>
          <p:cNvPr id="9" name="Diagram 8"/>
          <p:cNvGraphicFramePr/>
          <p:nvPr>
            <p:extLst>
              <p:ext uri="{D42A27DB-BD31-4B8C-83A1-F6EECF244321}">
                <p14:modId xmlns="" xmlns:p14="http://schemas.microsoft.com/office/powerpoint/2010/main" val="2175847026"/>
              </p:ext>
            </p:extLst>
          </p:nvPr>
        </p:nvGraphicFramePr>
        <p:xfrm>
          <a:off x="2329543" y="1520955"/>
          <a:ext cx="6281057" cy="5076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rot="20702243">
            <a:off x="0" y="2295115"/>
            <a:ext cx="9144000" cy="141763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Algerian" panose="04020705040A02060702" pitchFamily="82" charset="0"/>
                <a:cs typeface="Times New Roman" panose="02020603050405020304" pitchFamily="18" charset="0"/>
              </a:rPr>
              <a:t>Finally  what  we </a:t>
            </a:r>
            <a:r>
              <a:rPr lang="en-US" sz="6600" dirty="0" smtClean="0">
                <a:solidFill>
                  <a:srgbClr val="C00000"/>
                </a:solidFill>
                <a:latin typeface="Algerian" panose="04020705040A02060702" pitchFamily="82" charset="0"/>
                <a:cs typeface="Times New Roman" panose="02020603050405020304" pitchFamily="18" charset="0"/>
              </a:rPr>
              <a:t>must</a:t>
            </a:r>
            <a:r>
              <a:rPr lang="en-US" dirty="0" smtClean="0">
                <a:latin typeface="Algerian" panose="04020705040A02060702" pitchFamily="82" charset="0"/>
                <a:cs typeface="Times New Roman" panose="02020603050405020304" pitchFamily="18" charset="0"/>
              </a:rPr>
              <a:t> do!!</a:t>
            </a:r>
            <a:endParaRPr lang="en-US" dirty="0">
              <a:latin typeface="Algerian" panose="04020705040A02060702" pitchFamily="82" charset="0"/>
              <a:cs typeface="Times New Roman" panose="02020603050405020304" pitchFamily="18" charset="0"/>
            </a:endParaRPr>
          </a:p>
        </p:txBody>
      </p:sp>
    </p:spTree>
    <p:extLst>
      <p:ext uri="{BB962C8B-B14F-4D97-AF65-F5344CB8AC3E}">
        <p14:creationId xmlns="" xmlns:p14="http://schemas.microsoft.com/office/powerpoint/2010/main" val="29846179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9" grpId="0">
        <p:bldAsOne/>
      </p:bldGraphic>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holistichealthjournal.me/wp-content/uploads/2013/10/1393627_10151942624140358_1316243896_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7020255"/>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52120" y="4509120"/>
            <a:ext cx="2641476" cy="264147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3808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umbs.dreamstime.com/z/3d-man-holding-empty-board-2723132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045" t="7147" r="23530" b="6763"/>
          <a:stretch/>
        </p:blipFill>
        <p:spPr bwMode="auto">
          <a:xfrm>
            <a:off x="107504" y="124565"/>
            <a:ext cx="2047408" cy="28723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23528" y="1023119"/>
            <a:ext cx="190339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O</a:t>
            </a:r>
            <a:r>
              <a:rPr lang="en-US" sz="2400" b="1" dirty="0" smtClean="0">
                <a:latin typeface="Times New Roman" panose="02020603050405020304" pitchFamily="18" charset="0"/>
                <a:cs typeface="Times New Roman" panose="02020603050405020304" pitchFamily="18" charset="0"/>
              </a:rPr>
              <a:t>bjectives</a:t>
            </a:r>
            <a:endParaRPr lang="en-IN" sz="24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 xmlns:p14="http://schemas.microsoft.com/office/powerpoint/2010/main" val="742701132"/>
              </p:ext>
            </p:extLst>
          </p:nvPr>
        </p:nvGraphicFramePr>
        <p:xfrm>
          <a:off x="3373403" y="764704"/>
          <a:ext cx="5015021" cy="5085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3375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817869CA-B0E5-462C-A1CC-9992CD9419F4}"/>
                                            </p:graphicEl>
                                          </p:spTgt>
                                        </p:tgtEl>
                                        <p:attrNameLst>
                                          <p:attrName>style.visibility</p:attrName>
                                        </p:attrNameLst>
                                      </p:cBhvr>
                                      <p:to>
                                        <p:strVal val="visible"/>
                                      </p:to>
                                    </p:set>
                                    <p:anim calcmode="lin" valueType="num">
                                      <p:cBhvr>
                                        <p:cTn id="7" dur="500" fill="hold"/>
                                        <p:tgtEl>
                                          <p:spTgt spid="4">
                                            <p:graphicEl>
                                              <a:dgm id="{817869CA-B0E5-462C-A1CC-9992CD9419F4}"/>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817869CA-B0E5-462C-A1CC-9992CD9419F4}"/>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817869CA-B0E5-462C-A1CC-9992CD9419F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B0F5E2E3-DDBF-4C23-9497-B2959B5EFC3A}"/>
                                            </p:graphicEl>
                                          </p:spTgt>
                                        </p:tgtEl>
                                        <p:attrNameLst>
                                          <p:attrName>style.visibility</p:attrName>
                                        </p:attrNameLst>
                                      </p:cBhvr>
                                      <p:to>
                                        <p:strVal val="visible"/>
                                      </p:to>
                                    </p:set>
                                    <p:anim calcmode="lin" valueType="num">
                                      <p:cBhvr>
                                        <p:cTn id="14" dur="500" fill="hold"/>
                                        <p:tgtEl>
                                          <p:spTgt spid="4">
                                            <p:graphicEl>
                                              <a:dgm id="{B0F5E2E3-DDBF-4C23-9497-B2959B5EFC3A}"/>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B0F5E2E3-DDBF-4C23-9497-B2959B5EFC3A}"/>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B0F5E2E3-DDBF-4C23-9497-B2959B5EFC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204E7B23-3996-49C8-A1F1-A00EF04124D4}"/>
                                            </p:graphicEl>
                                          </p:spTgt>
                                        </p:tgtEl>
                                        <p:attrNameLst>
                                          <p:attrName>style.visibility</p:attrName>
                                        </p:attrNameLst>
                                      </p:cBhvr>
                                      <p:to>
                                        <p:strVal val="visible"/>
                                      </p:to>
                                    </p:set>
                                    <p:anim calcmode="lin" valueType="num">
                                      <p:cBhvr>
                                        <p:cTn id="21" dur="500" fill="hold"/>
                                        <p:tgtEl>
                                          <p:spTgt spid="4">
                                            <p:graphicEl>
                                              <a:dgm id="{204E7B23-3996-49C8-A1F1-A00EF04124D4}"/>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204E7B23-3996-49C8-A1F1-A00EF04124D4}"/>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204E7B23-3996-49C8-A1F1-A00EF04124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 xmlns:p14="http://schemas.microsoft.com/office/powerpoint/2010/main" val="628749658"/>
              </p:ext>
            </p:extLst>
          </p:nvPr>
        </p:nvGraphicFramePr>
        <p:xfrm>
          <a:off x="3373403" y="764704"/>
          <a:ext cx="5015021" cy="5085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http://thumbs.dreamstime.com/z/3d-man-holding-empty-board-27231322.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8045" t="7147" r="23530" b="6763"/>
          <a:stretch/>
        </p:blipFill>
        <p:spPr bwMode="auto">
          <a:xfrm>
            <a:off x="107504" y="124565"/>
            <a:ext cx="2047408" cy="28723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251520" y="849486"/>
            <a:ext cx="1800200"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What should a diet prescription consist of ????</a:t>
            </a:r>
          </a:p>
        </p:txBody>
      </p:sp>
    </p:spTree>
    <p:extLst>
      <p:ext uri="{BB962C8B-B14F-4D97-AF65-F5344CB8AC3E}">
        <p14:creationId xmlns="" xmlns:p14="http://schemas.microsoft.com/office/powerpoint/2010/main" val="40673758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817869CA-B0E5-462C-A1CC-9992CD9419F4}"/>
                                            </p:graphicEl>
                                          </p:spTgt>
                                        </p:tgtEl>
                                        <p:attrNameLst>
                                          <p:attrName>style.visibility</p:attrName>
                                        </p:attrNameLst>
                                      </p:cBhvr>
                                      <p:to>
                                        <p:strVal val="visible"/>
                                      </p:to>
                                    </p:set>
                                    <p:anim calcmode="lin" valueType="num">
                                      <p:cBhvr>
                                        <p:cTn id="7" dur="500" fill="hold"/>
                                        <p:tgtEl>
                                          <p:spTgt spid="9">
                                            <p:graphicEl>
                                              <a:dgm id="{817869CA-B0E5-462C-A1CC-9992CD9419F4}"/>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817869CA-B0E5-462C-A1CC-9992CD9419F4}"/>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817869CA-B0E5-462C-A1CC-9992CD9419F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graphicEl>
                                              <a:dgm id="{B0F5E2E3-DDBF-4C23-9497-B2959B5EFC3A}"/>
                                            </p:graphicEl>
                                          </p:spTgt>
                                        </p:tgtEl>
                                        <p:attrNameLst>
                                          <p:attrName>style.visibility</p:attrName>
                                        </p:attrNameLst>
                                      </p:cBhvr>
                                      <p:to>
                                        <p:strVal val="visible"/>
                                      </p:to>
                                    </p:set>
                                    <p:anim calcmode="lin" valueType="num">
                                      <p:cBhvr>
                                        <p:cTn id="14" dur="500" fill="hold"/>
                                        <p:tgtEl>
                                          <p:spTgt spid="9">
                                            <p:graphicEl>
                                              <a:dgm id="{B0F5E2E3-DDBF-4C23-9497-B2959B5EFC3A}"/>
                                            </p:graphicEl>
                                          </p:spTgt>
                                        </p:tgtEl>
                                        <p:attrNameLst>
                                          <p:attrName>ppt_w</p:attrName>
                                        </p:attrNameLst>
                                      </p:cBhvr>
                                      <p:tavLst>
                                        <p:tav tm="0">
                                          <p:val>
                                            <p:fltVal val="0"/>
                                          </p:val>
                                        </p:tav>
                                        <p:tav tm="100000">
                                          <p:val>
                                            <p:strVal val="#ppt_w"/>
                                          </p:val>
                                        </p:tav>
                                      </p:tavLst>
                                    </p:anim>
                                    <p:anim calcmode="lin" valueType="num">
                                      <p:cBhvr>
                                        <p:cTn id="15" dur="500" fill="hold"/>
                                        <p:tgtEl>
                                          <p:spTgt spid="9">
                                            <p:graphicEl>
                                              <a:dgm id="{B0F5E2E3-DDBF-4C23-9497-B2959B5EFC3A}"/>
                                            </p:graphicEl>
                                          </p:spTgt>
                                        </p:tgtEl>
                                        <p:attrNameLst>
                                          <p:attrName>ppt_h</p:attrName>
                                        </p:attrNameLst>
                                      </p:cBhvr>
                                      <p:tavLst>
                                        <p:tav tm="0">
                                          <p:val>
                                            <p:fltVal val="0"/>
                                          </p:val>
                                        </p:tav>
                                        <p:tav tm="100000">
                                          <p:val>
                                            <p:strVal val="#ppt_h"/>
                                          </p:val>
                                        </p:tav>
                                      </p:tavLst>
                                    </p:anim>
                                    <p:animEffect transition="in" filter="fade">
                                      <p:cBhvr>
                                        <p:cTn id="16" dur="500"/>
                                        <p:tgtEl>
                                          <p:spTgt spid="9">
                                            <p:graphicEl>
                                              <a:dgm id="{B0F5E2E3-DDBF-4C23-9497-B2959B5EFC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graphicEl>
                                              <a:dgm id="{204E7B23-3996-49C8-A1F1-A00EF04124D4}"/>
                                            </p:graphicEl>
                                          </p:spTgt>
                                        </p:tgtEl>
                                        <p:attrNameLst>
                                          <p:attrName>style.visibility</p:attrName>
                                        </p:attrNameLst>
                                      </p:cBhvr>
                                      <p:to>
                                        <p:strVal val="visible"/>
                                      </p:to>
                                    </p:set>
                                    <p:anim calcmode="lin" valueType="num">
                                      <p:cBhvr>
                                        <p:cTn id="21" dur="500" fill="hold"/>
                                        <p:tgtEl>
                                          <p:spTgt spid="9">
                                            <p:graphicEl>
                                              <a:dgm id="{204E7B23-3996-49C8-A1F1-A00EF04124D4}"/>
                                            </p:graphicEl>
                                          </p:spTgt>
                                        </p:tgtEl>
                                        <p:attrNameLst>
                                          <p:attrName>ppt_w</p:attrName>
                                        </p:attrNameLst>
                                      </p:cBhvr>
                                      <p:tavLst>
                                        <p:tav tm="0">
                                          <p:val>
                                            <p:fltVal val="0"/>
                                          </p:val>
                                        </p:tav>
                                        <p:tav tm="100000">
                                          <p:val>
                                            <p:strVal val="#ppt_w"/>
                                          </p:val>
                                        </p:tav>
                                      </p:tavLst>
                                    </p:anim>
                                    <p:anim calcmode="lin" valueType="num">
                                      <p:cBhvr>
                                        <p:cTn id="22" dur="500" fill="hold"/>
                                        <p:tgtEl>
                                          <p:spTgt spid="9">
                                            <p:graphicEl>
                                              <a:dgm id="{204E7B23-3996-49C8-A1F1-A00EF04124D4}"/>
                                            </p:graphicEl>
                                          </p:spTgt>
                                        </p:tgtEl>
                                        <p:attrNameLst>
                                          <p:attrName>ppt_h</p:attrName>
                                        </p:attrNameLst>
                                      </p:cBhvr>
                                      <p:tavLst>
                                        <p:tav tm="0">
                                          <p:val>
                                            <p:fltVal val="0"/>
                                          </p:val>
                                        </p:tav>
                                        <p:tav tm="100000">
                                          <p:val>
                                            <p:strVal val="#ppt_h"/>
                                          </p:val>
                                        </p:tav>
                                      </p:tavLst>
                                    </p:anim>
                                    <p:animEffect transition="in" filter="fade">
                                      <p:cBhvr>
                                        <p:cTn id="23" dur="500"/>
                                        <p:tgtEl>
                                          <p:spTgt spid="9">
                                            <p:graphicEl>
                                              <a:dgm id="{204E7B23-3996-49C8-A1F1-A00EF04124D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graphicEl>
                                              <a:dgm id="{6CF061B8-E2D1-4794-B4E2-7CC6D17718A6}"/>
                                            </p:graphicEl>
                                          </p:spTgt>
                                        </p:tgtEl>
                                        <p:attrNameLst>
                                          <p:attrName>style.visibility</p:attrName>
                                        </p:attrNameLst>
                                      </p:cBhvr>
                                      <p:to>
                                        <p:strVal val="visible"/>
                                      </p:to>
                                    </p:set>
                                    <p:anim calcmode="lin" valueType="num">
                                      <p:cBhvr>
                                        <p:cTn id="28" dur="500" fill="hold"/>
                                        <p:tgtEl>
                                          <p:spTgt spid="9">
                                            <p:graphicEl>
                                              <a:dgm id="{6CF061B8-E2D1-4794-B4E2-7CC6D17718A6}"/>
                                            </p:graphicEl>
                                          </p:spTgt>
                                        </p:tgtEl>
                                        <p:attrNameLst>
                                          <p:attrName>ppt_w</p:attrName>
                                        </p:attrNameLst>
                                      </p:cBhvr>
                                      <p:tavLst>
                                        <p:tav tm="0">
                                          <p:val>
                                            <p:fltVal val="0"/>
                                          </p:val>
                                        </p:tav>
                                        <p:tav tm="100000">
                                          <p:val>
                                            <p:strVal val="#ppt_w"/>
                                          </p:val>
                                        </p:tav>
                                      </p:tavLst>
                                    </p:anim>
                                    <p:anim calcmode="lin" valueType="num">
                                      <p:cBhvr>
                                        <p:cTn id="29" dur="500" fill="hold"/>
                                        <p:tgtEl>
                                          <p:spTgt spid="9">
                                            <p:graphicEl>
                                              <a:dgm id="{6CF061B8-E2D1-4794-B4E2-7CC6D17718A6}"/>
                                            </p:graphicEl>
                                          </p:spTgt>
                                        </p:tgtEl>
                                        <p:attrNameLst>
                                          <p:attrName>ppt_h</p:attrName>
                                        </p:attrNameLst>
                                      </p:cBhvr>
                                      <p:tavLst>
                                        <p:tav tm="0">
                                          <p:val>
                                            <p:fltVal val="0"/>
                                          </p:val>
                                        </p:tav>
                                        <p:tav tm="100000">
                                          <p:val>
                                            <p:strVal val="#ppt_h"/>
                                          </p:val>
                                        </p:tav>
                                      </p:tavLst>
                                    </p:anim>
                                    <p:animEffect transition="in" filter="fade">
                                      <p:cBhvr>
                                        <p:cTn id="30" dur="500"/>
                                        <p:tgtEl>
                                          <p:spTgt spid="9">
                                            <p:graphicEl>
                                              <a:dgm id="{6CF061B8-E2D1-4794-B4E2-7CC6D17718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 xmlns:p14="http://schemas.microsoft.com/office/powerpoint/2010/main" val="520517517"/>
              </p:ext>
            </p:extLst>
          </p:nvPr>
        </p:nvGraphicFramePr>
        <p:xfrm>
          <a:off x="3235990" y="764704"/>
          <a:ext cx="5008418" cy="484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http://thumbs.dreamstime.com/z/3d-man-holding-empty-board-27231322.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8045" t="7147" r="23530" b="6763"/>
          <a:stretch/>
        </p:blipFill>
        <p:spPr bwMode="auto">
          <a:xfrm>
            <a:off x="107504" y="124565"/>
            <a:ext cx="2047408" cy="28723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251520" y="836712"/>
            <a:ext cx="1653658"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Patient bears the Responsibility</a:t>
            </a:r>
          </a:p>
        </p:txBody>
      </p:sp>
      <p:pic>
        <p:nvPicPr>
          <p:cNvPr id="10" name="Picture 9"/>
          <p:cNvPicPr>
            <a:picLocks noChangeAspect="1"/>
          </p:cNvPicPr>
          <p:nvPr/>
        </p:nvPicPr>
        <p:blipFill>
          <a:blip r:embed="rId8"/>
          <a:stretch>
            <a:fillRect/>
          </a:stretch>
        </p:blipFill>
        <p:spPr>
          <a:xfrm>
            <a:off x="1619672" y="1556792"/>
            <a:ext cx="1293618" cy="2024786"/>
          </a:xfrm>
          <a:prstGeom prst="rect">
            <a:avLst/>
          </a:prstGeom>
          <a:ln>
            <a:noFill/>
          </a:ln>
          <a:effectLst>
            <a:softEdge rad="112500"/>
          </a:effectLst>
        </p:spPr>
      </p:pic>
    </p:spTree>
    <p:extLst>
      <p:ext uri="{BB962C8B-B14F-4D97-AF65-F5344CB8AC3E}">
        <p14:creationId xmlns="" xmlns:p14="http://schemas.microsoft.com/office/powerpoint/2010/main" val="23844304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umbs.dreamstime.com/z/3d-man-holding-empty-board-2723132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045" t="7147" r="23530" b="6763"/>
          <a:stretch/>
        </p:blipFill>
        <p:spPr bwMode="auto">
          <a:xfrm>
            <a:off x="107504" y="124565"/>
            <a:ext cx="2047408" cy="28723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11591" y="836712"/>
            <a:ext cx="1696113"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Where should counselling take place?</a:t>
            </a:r>
            <a:endParaRPr lang="en-IN"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705" t="15165" r="10033"/>
          <a:stretch/>
        </p:blipFill>
        <p:spPr bwMode="auto">
          <a:xfrm>
            <a:off x="2483768" y="836712"/>
            <a:ext cx="3528392" cy="2598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88024" y="3694089"/>
            <a:ext cx="3926210" cy="2617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93629" y="2265339"/>
            <a:ext cx="2857500" cy="28575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699792" y="1268760"/>
            <a:ext cx="5878955" cy="4409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785063" y="1726371"/>
            <a:ext cx="3708412" cy="3708412"/>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428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029"/>
                                        </p:tgtEl>
                                      </p:cBhvr>
                                    </p:animEffect>
                                    <p:set>
                                      <p:cBhvr>
                                        <p:cTn id="15" dur="1" fill="hold">
                                          <p:stCondLst>
                                            <p:cond delay="499"/>
                                          </p:stCondLst>
                                        </p:cTn>
                                        <p:tgtEl>
                                          <p:spTgt spid="102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27"/>
                                        </p:tgtEl>
                                      </p:cBhvr>
                                    </p:animEffect>
                                    <p:set>
                                      <p:cBhvr>
                                        <p:cTn id="18" dur="1" fill="hold">
                                          <p:stCondLst>
                                            <p:cond delay="499"/>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barn(inVertical)">
                                      <p:cBhvr>
                                        <p:cTn id="23" dur="5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circle(in)">
                                      <p:cBhvr>
                                        <p:cTn id="28" dur="25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Grp="1" noChangeArrowheads="1"/>
          </p:cNvSpPr>
          <p:nvPr>
            <p:ph type="body" idx="1"/>
          </p:nvPr>
        </p:nvSpPr>
        <p:spPr>
          <a:xfrm>
            <a:off x="2987824" y="764704"/>
            <a:ext cx="7848600" cy="2743200"/>
          </a:xfrm>
          <a:noFill/>
          <a:ln/>
        </p:spPr>
        <p:txBody>
          <a:bodyPr>
            <a:normAutofit/>
          </a:bodyPr>
          <a:lstStyle/>
          <a:p>
            <a:r>
              <a:rPr lang="en-US" sz="2800" dirty="0">
                <a:latin typeface="Comic Sans MS" pitchFamily="66" charset="0"/>
              </a:rPr>
              <a:t> </a:t>
            </a:r>
            <a:r>
              <a:rPr lang="en-US" sz="2400" b="1" dirty="0">
                <a:latin typeface="Times New Roman" panose="02020603050405020304" pitchFamily="18" charset="0"/>
                <a:cs typeface="Times New Roman" panose="02020603050405020304" pitchFamily="18" charset="0"/>
              </a:rPr>
              <a:t>Dentist</a:t>
            </a:r>
          </a:p>
          <a:p>
            <a:r>
              <a:rPr lang="en-US" sz="2400" b="1" dirty="0">
                <a:latin typeface="Times New Roman" panose="02020603050405020304" pitchFamily="18" charset="0"/>
                <a:cs typeface="Times New Roman" panose="02020603050405020304" pitchFamily="18" charset="0"/>
              </a:rPr>
              <a:t> Dental hygienists</a:t>
            </a:r>
          </a:p>
          <a:p>
            <a:r>
              <a:rPr lang="en-US" sz="2400" b="1" dirty="0">
                <a:latin typeface="Times New Roman" panose="02020603050405020304" pitchFamily="18" charset="0"/>
                <a:cs typeface="Times New Roman" panose="02020603050405020304" pitchFamily="18" charset="0"/>
              </a:rPr>
              <a:t> Professional nutritionist or dietician</a:t>
            </a:r>
          </a:p>
        </p:txBody>
      </p:sp>
      <p:pic>
        <p:nvPicPr>
          <p:cNvPr id="8" name="Picture 2" descr="http://thumbs.dreamstime.com/z/3d-man-holding-empty-board-2723132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045" t="7147" r="23530" b="6763"/>
          <a:stretch/>
        </p:blipFill>
        <p:spPr bwMode="auto">
          <a:xfrm>
            <a:off x="107504" y="124565"/>
            <a:ext cx="2047408" cy="28723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23527" y="764704"/>
            <a:ext cx="1656185" cy="1015663"/>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Who should provide diet counselling?</a:t>
            </a:r>
            <a:endParaRPr lang="en-IN" sz="2000" b="1"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8500" t="6528" r="9191" b="3955"/>
          <a:stretch/>
        </p:blipFill>
        <p:spPr bwMode="auto">
          <a:xfrm>
            <a:off x="4139952" y="2420888"/>
            <a:ext cx="4585501" cy="398974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896824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umbs.dreamstime.com/z/3d-man-holding-empty-board-2723132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045" t="7147" r="23530" b="6763"/>
          <a:stretch/>
        </p:blipFill>
        <p:spPr bwMode="auto">
          <a:xfrm>
            <a:off x="107504" y="124565"/>
            <a:ext cx="2047408" cy="28723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11591" y="836712"/>
            <a:ext cx="1696113"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Who should </a:t>
            </a:r>
            <a:r>
              <a:rPr lang="en-US" b="1" dirty="0" smtClean="0">
                <a:latin typeface="Times New Roman" panose="02020603050405020304" pitchFamily="18" charset="0"/>
                <a:cs typeface="Times New Roman" panose="02020603050405020304" pitchFamily="18" charset="0"/>
              </a:rPr>
              <a:t>receive </a:t>
            </a:r>
            <a:r>
              <a:rPr lang="en-US" b="1" dirty="0">
                <a:latin typeface="Times New Roman" panose="02020603050405020304" pitchFamily="18" charset="0"/>
                <a:cs typeface="Times New Roman" panose="02020603050405020304" pitchFamily="18" charset="0"/>
              </a:rPr>
              <a:t>counselling?</a:t>
            </a:r>
            <a:endParaRPr lang="en-IN" b="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00400" y="1752600"/>
            <a:ext cx="45339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2053" name="Picture 5" descr="http://4.bp.blogspot.com/-JzgRUBq1zak/UalZME6MCKI/AAAAAAAADX0/l-ikOOT4xKo/s1600/6a.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2731" r="12989"/>
          <a:stretch/>
        </p:blipFill>
        <p:spPr bwMode="auto">
          <a:xfrm rot="20962728">
            <a:off x="2084138" y="3866085"/>
            <a:ext cx="1810967" cy="208281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05456" y="1760042"/>
            <a:ext cx="5881854" cy="3175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786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up)">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10441</TotalTime>
  <Words>2176</Words>
  <Application>Microsoft Office PowerPoint</Application>
  <PresentationFormat>On-screen Show (4:3)</PresentationFormat>
  <Paragraphs>411</Paragraphs>
  <Slides>38</Slides>
  <Notes>21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Patient  selection </vt:lpstr>
      <vt:lpstr>Slide 12</vt:lpstr>
      <vt:lpstr>Slide 13</vt:lpstr>
      <vt:lpstr>Slide 14</vt:lpstr>
      <vt:lpstr>Slide 15</vt:lpstr>
      <vt:lpstr>Slide 16</vt:lpstr>
      <vt:lpstr>COMMUNICATION TECHNIQUES</vt:lpstr>
      <vt:lpstr>Interviewing </vt:lpstr>
      <vt:lpstr>Slide 19</vt:lpstr>
      <vt:lpstr>INTERVIEWING  THE PATIENT</vt:lpstr>
      <vt:lpstr>Slide 21</vt:lpstr>
      <vt:lpstr>COUNSELLING </vt:lpstr>
      <vt:lpstr>GUIDELINES </vt:lpstr>
      <vt:lpstr>PREREQUISITES OF COUNSELING</vt:lpstr>
      <vt:lpstr>Slide 25</vt:lpstr>
      <vt:lpstr>Slide 26</vt:lpstr>
      <vt:lpstr>Slide 27</vt:lpstr>
      <vt:lpstr>COUNSELING  VISIT</vt:lpstr>
      <vt:lpstr>Slide 29</vt:lpstr>
      <vt:lpstr>Slide 30</vt:lpstr>
      <vt:lpstr>Slide 31</vt:lpstr>
      <vt:lpstr>Slide 32</vt:lpstr>
      <vt:lpstr>Slide 33</vt:lpstr>
      <vt:lpstr>COUNSELING  VISIT</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171</cp:revision>
  <dcterms:created xsi:type="dcterms:W3CDTF">2014-11-01T14:59:19Z</dcterms:created>
  <dcterms:modified xsi:type="dcterms:W3CDTF">2015-09-30T15:11:23Z</dcterms:modified>
</cp:coreProperties>
</file>