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Lato Bold" panose="020B0604020202020204" charset="0"/>
      <p:regular r:id="rId11"/>
    </p:embeddedFont>
    <p:embeddedFont>
      <p:font typeface="League Spartan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3.svg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sv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sv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3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495304" cy="2873551"/>
          </a:xfrm>
          <a:custGeom>
            <a:avLst/>
            <a:gdLst/>
            <a:ahLst/>
            <a:cxnLst/>
            <a:rect l="l" t="t" r="r" b="b"/>
            <a:pathLst>
              <a:path w="1495304" h="2873551">
                <a:moveTo>
                  <a:pt x="0" y="0"/>
                </a:moveTo>
                <a:lnTo>
                  <a:pt x="1495304" y="0"/>
                </a:lnTo>
                <a:lnTo>
                  <a:pt x="1495304" y="2873551"/>
                </a:lnTo>
                <a:lnTo>
                  <a:pt x="0" y="28735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73672" y="5073412"/>
            <a:ext cx="5728295" cy="5186711"/>
          </a:xfrm>
          <a:custGeom>
            <a:avLst/>
            <a:gdLst/>
            <a:ahLst/>
            <a:cxnLst/>
            <a:rect l="l" t="t" r="r" b="b"/>
            <a:pathLst>
              <a:path w="5728295" h="5186711">
                <a:moveTo>
                  <a:pt x="0" y="0"/>
                </a:moveTo>
                <a:lnTo>
                  <a:pt x="5728294" y="0"/>
                </a:lnTo>
                <a:lnTo>
                  <a:pt x="5728294" y="5186711"/>
                </a:lnTo>
                <a:lnTo>
                  <a:pt x="0" y="51867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15822199" y="7821199"/>
            <a:ext cx="1687912" cy="3243690"/>
          </a:xfrm>
          <a:custGeom>
            <a:avLst/>
            <a:gdLst/>
            <a:ahLst/>
            <a:cxnLst/>
            <a:rect l="l" t="t" r="r" b="b"/>
            <a:pathLst>
              <a:path w="1687912" h="3243690">
                <a:moveTo>
                  <a:pt x="0" y="0"/>
                </a:moveTo>
                <a:lnTo>
                  <a:pt x="1687912" y="0"/>
                </a:lnTo>
                <a:lnTo>
                  <a:pt x="1687912" y="3243690"/>
                </a:lnTo>
                <a:lnTo>
                  <a:pt x="0" y="32436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5400000">
            <a:off x="16095755" y="-229510"/>
            <a:ext cx="2409062" cy="240906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lnTo>
                    <a:pt x="0" y="6350000"/>
                  </a:lnTo>
                  <a:cubicBezTo>
                    <a:pt x="3506470" y="6350000"/>
                    <a:pt x="6350000" y="3506470"/>
                    <a:pt x="63500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7" name="Freeform 7"/>
          <p:cNvSpPr/>
          <p:nvPr/>
        </p:nvSpPr>
        <p:spPr>
          <a:xfrm>
            <a:off x="16095755" y="1028700"/>
            <a:ext cx="1163545" cy="1150852"/>
          </a:xfrm>
          <a:custGeom>
            <a:avLst/>
            <a:gdLst/>
            <a:ahLst/>
            <a:cxnLst/>
            <a:rect l="l" t="t" r="r" b="b"/>
            <a:pathLst>
              <a:path w="1163545" h="1150852">
                <a:moveTo>
                  <a:pt x="0" y="0"/>
                </a:moveTo>
                <a:lnTo>
                  <a:pt x="1163545" y="0"/>
                </a:lnTo>
                <a:lnTo>
                  <a:pt x="1163545" y="1150852"/>
                </a:lnTo>
                <a:lnTo>
                  <a:pt x="0" y="11508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0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179249" y="6319110"/>
            <a:ext cx="601085" cy="2279978"/>
          </a:xfrm>
          <a:custGeom>
            <a:avLst/>
            <a:gdLst/>
            <a:ahLst/>
            <a:cxnLst/>
            <a:rect l="l" t="t" r="r" b="b"/>
            <a:pathLst>
              <a:path w="601085" h="2279978">
                <a:moveTo>
                  <a:pt x="0" y="0"/>
                </a:moveTo>
                <a:lnTo>
                  <a:pt x="601085" y="0"/>
                </a:lnTo>
                <a:lnTo>
                  <a:pt x="601085" y="2279978"/>
                </a:lnTo>
                <a:lnTo>
                  <a:pt x="0" y="22799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5311822" y="6618453"/>
            <a:ext cx="1264285" cy="126428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95304" y="3612172"/>
            <a:ext cx="5830895" cy="5830872"/>
            <a:chOff x="0" y="0"/>
            <a:chExt cx="6350025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9"/>
              <a:stretch>
                <a:fillRect t="-10975" b="-10975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1000125" y="489895"/>
            <a:ext cx="2066034" cy="2305198"/>
          </a:xfrm>
          <a:custGeom>
            <a:avLst/>
            <a:gdLst/>
            <a:ahLst/>
            <a:cxnLst/>
            <a:rect l="l" t="t" r="r" b="b"/>
            <a:pathLst>
              <a:path w="2066034" h="2305198">
                <a:moveTo>
                  <a:pt x="0" y="0"/>
                </a:moveTo>
                <a:lnTo>
                  <a:pt x="2066033" y="0"/>
                </a:lnTo>
                <a:lnTo>
                  <a:pt x="2066033" y="2305199"/>
                </a:lnTo>
                <a:lnTo>
                  <a:pt x="0" y="230519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474379" y="865068"/>
            <a:ext cx="11772876" cy="2158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9"/>
              </a:lnSpc>
            </a:pPr>
            <a:r>
              <a:rPr lang="en-US" sz="3617" b="1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MARATHA MANDAL'S NATHAJIRAO G. HALGEKAR INSTITUTE OF DENTAL SCIENCES &amp; RESEARCH CENTRE, BELAGAVI</a:t>
            </a:r>
            <a:r>
              <a:rPr lang="en-US" sz="3617" b="1" dirty="0" smtClean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</a:t>
            </a:r>
          </a:p>
          <a:p>
            <a:pPr algn="ctr">
              <a:lnSpc>
                <a:spcPts val="4159"/>
              </a:lnSpc>
            </a:pPr>
            <a:r>
              <a:rPr lang="en-US" sz="3617" b="1" smtClean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(Accredited </a:t>
            </a:r>
            <a:r>
              <a:rPr lang="en-US" sz="3617" b="1" dirty="0" smtClean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‘A’ Grade </a:t>
            </a:r>
            <a:r>
              <a:rPr lang="en-US" sz="3617" b="1" smtClean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by NAAC)</a:t>
            </a:r>
            <a:endParaRPr lang="en-US" sz="3617" b="1" dirty="0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430151" y="3644710"/>
            <a:ext cx="8675561" cy="2064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27"/>
              </a:lnSpc>
            </a:pPr>
            <a:r>
              <a:rPr lang="en-US" sz="7006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         BLOOD DONATION CAMP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60817" y="6340325"/>
            <a:ext cx="9144000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2"/>
              </a:lnSpc>
            </a:pPr>
            <a:r>
              <a:rPr lang="en-US" sz="3592" b="1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Date : 3 January </a:t>
            </a:r>
            <a:r>
              <a:rPr lang="en-US" sz="3592" b="1" dirty="0" smtClean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2026</a:t>
            </a:r>
            <a:endParaRPr lang="en-US" sz="3592" b="1" dirty="0">
              <a:solidFill>
                <a:srgbClr val="FFFFFF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l">
              <a:lnSpc>
                <a:spcPts val="3592"/>
              </a:lnSpc>
            </a:pPr>
            <a:endParaRPr lang="en-US" sz="3592" b="1" dirty="0">
              <a:solidFill>
                <a:srgbClr val="FFFFFF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l">
              <a:lnSpc>
                <a:spcPts val="3592"/>
              </a:lnSpc>
            </a:pPr>
            <a:r>
              <a:rPr lang="en-US" sz="3592" b="1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Time : 9 </a:t>
            </a:r>
            <a:r>
              <a:rPr lang="en-US" sz="3592" b="1" dirty="0" err="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a.m</a:t>
            </a:r>
            <a:r>
              <a:rPr lang="en-US" sz="3592" b="1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 onwards </a:t>
            </a:r>
          </a:p>
          <a:p>
            <a:pPr algn="l">
              <a:lnSpc>
                <a:spcPts val="3592"/>
              </a:lnSpc>
            </a:pPr>
            <a:endParaRPr lang="en-US" sz="3592" b="1" dirty="0">
              <a:solidFill>
                <a:srgbClr val="FFFFFF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l">
              <a:lnSpc>
                <a:spcPts val="3592"/>
              </a:lnSpc>
            </a:pPr>
            <a:r>
              <a:rPr lang="en-US" sz="3592" b="1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Venue : Maratha Mandal's NGH Institute</a:t>
            </a:r>
          </a:p>
          <a:p>
            <a:pPr algn="l">
              <a:lnSpc>
                <a:spcPts val="3592"/>
              </a:lnSpc>
            </a:pPr>
            <a:r>
              <a:rPr lang="en-US" sz="3592" b="1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                of Dental Sciences and </a:t>
            </a:r>
          </a:p>
          <a:p>
            <a:pPr algn="l">
              <a:lnSpc>
                <a:spcPts val="3592"/>
              </a:lnSpc>
            </a:pPr>
            <a:r>
              <a:rPr lang="en-US" sz="3592" b="1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                Research  Centre, Belagavi.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3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151129" y="-2485126"/>
            <a:ext cx="2359658" cy="4534595"/>
          </a:xfrm>
          <a:custGeom>
            <a:avLst/>
            <a:gdLst/>
            <a:ahLst/>
            <a:cxnLst/>
            <a:rect l="l" t="t" r="r" b="b"/>
            <a:pathLst>
              <a:path w="2359658" h="4534595">
                <a:moveTo>
                  <a:pt x="0" y="0"/>
                </a:moveTo>
                <a:lnTo>
                  <a:pt x="2359658" y="0"/>
                </a:lnTo>
                <a:lnTo>
                  <a:pt x="2359658" y="4534595"/>
                </a:lnTo>
                <a:lnTo>
                  <a:pt x="0" y="4534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4553237" y="7052783"/>
            <a:ext cx="2556553" cy="4912972"/>
          </a:xfrm>
          <a:custGeom>
            <a:avLst/>
            <a:gdLst/>
            <a:ahLst/>
            <a:cxnLst/>
            <a:rect l="l" t="t" r="r" b="b"/>
            <a:pathLst>
              <a:path w="2556553" h="4912972">
                <a:moveTo>
                  <a:pt x="0" y="0"/>
                </a:moveTo>
                <a:lnTo>
                  <a:pt x="2556554" y="0"/>
                </a:lnTo>
                <a:lnTo>
                  <a:pt x="2556554" y="4912973"/>
                </a:lnTo>
                <a:lnTo>
                  <a:pt x="0" y="49129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5400000">
            <a:off x="16095755" y="-229510"/>
            <a:ext cx="2409062" cy="24090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lnTo>
                    <a:pt x="0" y="6350000"/>
                  </a:lnTo>
                  <a:cubicBezTo>
                    <a:pt x="3506470" y="6350000"/>
                    <a:pt x="6350000" y="3506470"/>
                    <a:pt x="63500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 rot="-5400000">
            <a:off x="-151129" y="8053769"/>
            <a:ext cx="2409062" cy="240906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lnTo>
                    <a:pt x="0" y="6350000"/>
                  </a:lnTo>
                  <a:cubicBezTo>
                    <a:pt x="3506470" y="6350000"/>
                    <a:pt x="6350000" y="3506470"/>
                    <a:pt x="63500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Freeform 8"/>
          <p:cNvSpPr/>
          <p:nvPr/>
        </p:nvSpPr>
        <p:spPr>
          <a:xfrm>
            <a:off x="16095755" y="1028700"/>
            <a:ext cx="1163545" cy="1150852"/>
          </a:xfrm>
          <a:custGeom>
            <a:avLst/>
            <a:gdLst/>
            <a:ahLst/>
            <a:cxnLst/>
            <a:rect l="l" t="t" r="r" b="b"/>
            <a:pathLst>
              <a:path w="1163545" h="1150852">
                <a:moveTo>
                  <a:pt x="0" y="0"/>
                </a:moveTo>
                <a:lnTo>
                  <a:pt x="1163545" y="0"/>
                </a:lnTo>
                <a:lnTo>
                  <a:pt x="1163545" y="1150852"/>
                </a:lnTo>
                <a:lnTo>
                  <a:pt x="0" y="11508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400000">
            <a:off x="2708772" y="875433"/>
            <a:ext cx="583839" cy="2214560"/>
          </a:xfrm>
          <a:custGeom>
            <a:avLst/>
            <a:gdLst/>
            <a:ahLst/>
            <a:cxnLst/>
            <a:rect l="l" t="t" r="r" b="b"/>
            <a:pathLst>
              <a:path w="583839" h="2214560">
                <a:moveTo>
                  <a:pt x="0" y="0"/>
                </a:moveTo>
                <a:lnTo>
                  <a:pt x="583838" y="0"/>
                </a:lnTo>
                <a:lnTo>
                  <a:pt x="583838" y="2214560"/>
                </a:lnTo>
                <a:lnTo>
                  <a:pt x="0" y="22145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15078586" y="875433"/>
            <a:ext cx="583839" cy="2214560"/>
          </a:xfrm>
          <a:custGeom>
            <a:avLst/>
            <a:gdLst/>
            <a:ahLst/>
            <a:cxnLst/>
            <a:rect l="l" t="t" r="r" b="b"/>
            <a:pathLst>
              <a:path w="583839" h="2214560">
                <a:moveTo>
                  <a:pt x="0" y="0"/>
                </a:moveTo>
                <a:lnTo>
                  <a:pt x="583839" y="0"/>
                </a:lnTo>
                <a:lnTo>
                  <a:pt x="583839" y="2214560"/>
                </a:lnTo>
                <a:lnTo>
                  <a:pt x="0" y="22145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8372475" y="2660857"/>
            <a:ext cx="1543050" cy="0"/>
          </a:xfrm>
          <a:prstGeom prst="line">
            <a:avLst/>
          </a:prstGeom>
          <a:ln w="571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4107971" y="6399827"/>
            <a:ext cx="4658019" cy="4217625"/>
          </a:xfrm>
          <a:custGeom>
            <a:avLst/>
            <a:gdLst/>
            <a:ahLst/>
            <a:cxnLst/>
            <a:rect l="l" t="t" r="r" b="b"/>
            <a:pathLst>
              <a:path w="4658019" h="4217625">
                <a:moveTo>
                  <a:pt x="0" y="0"/>
                </a:moveTo>
                <a:lnTo>
                  <a:pt x="4658019" y="0"/>
                </a:lnTo>
                <a:lnTo>
                  <a:pt x="4658019" y="4217625"/>
                </a:lnTo>
                <a:lnTo>
                  <a:pt x="0" y="42176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0000"/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3823301" y="3342177"/>
            <a:ext cx="9885378" cy="5507842"/>
            <a:chOff x="0" y="0"/>
            <a:chExt cx="6350025" cy="353804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26" cy="3538048"/>
            </a:xfrm>
            <a:custGeom>
              <a:avLst/>
              <a:gdLst/>
              <a:ahLst/>
              <a:cxnLst/>
              <a:rect l="l" t="t" r="r" b="b"/>
              <a:pathLst>
                <a:path w="6350026" h="3538048">
                  <a:moveTo>
                    <a:pt x="0" y="0"/>
                  </a:moveTo>
                  <a:lnTo>
                    <a:pt x="6350026" y="0"/>
                  </a:lnTo>
                  <a:lnTo>
                    <a:pt x="6350026" y="3538048"/>
                  </a:lnTo>
                  <a:lnTo>
                    <a:pt x="0" y="3538048"/>
                  </a:lnTo>
                  <a:close/>
                </a:path>
              </a:pathLst>
            </a:custGeom>
            <a:blipFill>
              <a:blip r:embed="rId9"/>
              <a:stretch>
                <a:fillRect t="-33871" r="-24201" b="-33871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3693494" y="855019"/>
            <a:ext cx="10917295" cy="16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8"/>
              </a:lnSpc>
            </a:pPr>
            <a:r>
              <a:rPr lang="en-US" sz="5600" b="1" smtClean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95TH </a:t>
            </a:r>
            <a:r>
              <a:rPr lang="en-US" sz="56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MARATHA MANDAL'S FOUNDATION DAY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3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151129" y="-2485126"/>
            <a:ext cx="2359658" cy="4534595"/>
          </a:xfrm>
          <a:custGeom>
            <a:avLst/>
            <a:gdLst/>
            <a:ahLst/>
            <a:cxnLst/>
            <a:rect l="l" t="t" r="r" b="b"/>
            <a:pathLst>
              <a:path w="2359658" h="4534595">
                <a:moveTo>
                  <a:pt x="0" y="0"/>
                </a:moveTo>
                <a:lnTo>
                  <a:pt x="2359658" y="0"/>
                </a:lnTo>
                <a:lnTo>
                  <a:pt x="2359658" y="4534595"/>
                </a:lnTo>
                <a:lnTo>
                  <a:pt x="0" y="4534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4648932" y="6647932"/>
            <a:ext cx="2491048" cy="4787089"/>
          </a:xfrm>
          <a:custGeom>
            <a:avLst/>
            <a:gdLst/>
            <a:ahLst/>
            <a:cxnLst/>
            <a:rect l="l" t="t" r="r" b="b"/>
            <a:pathLst>
              <a:path w="2491048" h="4787089">
                <a:moveTo>
                  <a:pt x="0" y="0"/>
                </a:moveTo>
                <a:lnTo>
                  <a:pt x="2491047" y="0"/>
                </a:lnTo>
                <a:lnTo>
                  <a:pt x="2491047" y="4787089"/>
                </a:lnTo>
                <a:lnTo>
                  <a:pt x="0" y="4787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5400000">
            <a:off x="16095755" y="-229510"/>
            <a:ext cx="2409062" cy="24090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lnTo>
                    <a:pt x="0" y="6350000"/>
                  </a:lnTo>
                  <a:cubicBezTo>
                    <a:pt x="3506470" y="6350000"/>
                    <a:pt x="6350000" y="3506470"/>
                    <a:pt x="63500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 rot="-5400000">
            <a:off x="-151129" y="8053769"/>
            <a:ext cx="2409062" cy="240906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lnTo>
                    <a:pt x="0" y="6350000"/>
                  </a:lnTo>
                  <a:cubicBezTo>
                    <a:pt x="3506470" y="6350000"/>
                    <a:pt x="6350000" y="3506470"/>
                    <a:pt x="63500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Freeform 8"/>
          <p:cNvSpPr/>
          <p:nvPr/>
        </p:nvSpPr>
        <p:spPr>
          <a:xfrm>
            <a:off x="16095755" y="1028700"/>
            <a:ext cx="1163545" cy="1150852"/>
          </a:xfrm>
          <a:custGeom>
            <a:avLst/>
            <a:gdLst/>
            <a:ahLst/>
            <a:cxnLst/>
            <a:rect l="l" t="t" r="r" b="b"/>
            <a:pathLst>
              <a:path w="1163545" h="1150852">
                <a:moveTo>
                  <a:pt x="0" y="0"/>
                </a:moveTo>
                <a:lnTo>
                  <a:pt x="1163545" y="0"/>
                </a:lnTo>
                <a:lnTo>
                  <a:pt x="1163545" y="1150852"/>
                </a:lnTo>
                <a:lnTo>
                  <a:pt x="0" y="11508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879991" y="350990"/>
            <a:ext cx="5728295" cy="5186711"/>
          </a:xfrm>
          <a:custGeom>
            <a:avLst/>
            <a:gdLst/>
            <a:ahLst/>
            <a:cxnLst/>
            <a:rect l="l" t="t" r="r" b="b"/>
            <a:pathLst>
              <a:path w="5728295" h="5186711">
                <a:moveTo>
                  <a:pt x="0" y="0"/>
                </a:moveTo>
                <a:lnTo>
                  <a:pt x="5728295" y="0"/>
                </a:lnTo>
                <a:lnTo>
                  <a:pt x="5728295" y="5186710"/>
                </a:lnTo>
                <a:lnTo>
                  <a:pt x="0" y="51867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13643">
            <a:off x="15617677" y="2000013"/>
            <a:ext cx="487098" cy="1847613"/>
          </a:xfrm>
          <a:custGeom>
            <a:avLst/>
            <a:gdLst/>
            <a:ahLst/>
            <a:cxnLst/>
            <a:rect l="l" t="t" r="r" b="b"/>
            <a:pathLst>
              <a:path w="487098" h="1847613">
                <a:moveTo>
                  <a:pt x="0" y="0"/>
                </a:moveTo>
                <a:lnTo>
                  <a:pt x="487098" y="0"/>
                </a:lnTo>
                <a:lnTo>
                  <a:pt x="487098" y="1847613"/>
                </a:lnTo>
                <a:lnTo>
                  <a:pt x="0" y="18476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 flipV="1">
            <a:off x="8575829" y="2915770"/>
            <a:ext cx="7041981" cy="0"/>
          </a:xfrm>
          <a:prstGeom prst="line">
            <a:avLst/>
          </a:prstGeom>
          <a:ln w="571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548746" y="2459845"/>
            <a:ext cx="6215280" cy="7208831"/>
            <a:chOff x="0" y="0"/>
            <a:chExt cx="7548112" cy="8754723"/>
          </a:xfrm>
        </p:grpSpPr>
        <p:sp>
          <p:nvSpPr>
            <p:cNvPr id="13" name="Freeform 13"/>
            <p:cNvSpPr/>
            <p:nvPr/>
          </p:nvSpPr>
          <p:spPr>
            <a:xfrm>
              <a:off x="648891" y="391618"/>
              <a:ext cx="6250323" cy="7971490"/>
            </a:xfrm>
            <a:custGeom>
              <a:avLst/>
              <a:gdLst/>
              <a:ahLst/>
              <a:cxnLst/>
              <a:rect l="l" t="t" r="r" b="b"/>
              <a:pathLst>
                <a:path w="6250323" h="7971490">
                  <a:moveTo>
                    <a:pt x="0" y="7971489"/>
                  </a:moveTo>
                  <a:lnTo>
                    <a:pt x="0" y="3197813"/>
                  </a:lnTo>
                  <a:cubicBezTo>
                    <a:pt x="11609" y="2327317"/>
                    <a:pt x="381261" y="1508217"/>
                    <a:pt x="1041016" y="891064"/>
                  </a:cubicBezTo>
                  <a:cubicBezTo>
                    <a:pt x="1637482" y="333109"/>
                    <a:pt x="2416610" y="0"/>
                    <a:pt x="3125168" y="0"/>
                  </a:cubicBezTo>
                  <a:cubicBezTo>
                    <a:pt x="3833727" y="0"/>
                    <a:pt x="4612841" y="333109"/>
                    <a:pt x="5209308" y="891065"/>
                  </a:cubicBezTo>
                  <a:cubicBezTo>
                    <a:pt x="5869063" y="1508225"/>
                    <a:pt x="6238716" y="2327319"/>
                    <a:pt x="6250324" y="3197815"/>
                  </a:cubicBezTo>
                  <a:lnTo>
                    <a:pt x="6250324" y="7971490"/>
                  </a:lnTo>
                  <a:lnTo>
                    <a:pt x="0" y="7971490"/>
                  </a:lnTo>
                  <a:close/>
                </a:path>
              </a:pathLst>
            </a:custGeom>
            <a:blipFill>
              <a:blip r:embed="rId9"/>
              <a:stretch>
                <a:fillRect l="-44399" t="-6922" r="-48080" b="-43998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-4" y="1093"/>
              <a:ext cx="7548117" cy="8752540"/>
            </a:xfrm>
            <a:custGeom>
              <a:avLst/>
              <a:gdLst/>
              <a:ahLst/>
              <a:cxnLst/>
              <a:rect l="l" t="t" r="r" b="b"/>
              <a:pathLst>
                <a:path w="7548117" h="8752540">
                  <a:moveTo>
                    <a:pt x="5864713" y="1274632"/>
                  </a:moveTo>
                  <a:cubicBezTo>
                    <a:pt x="5266524" y="715069"/>
                    <a:pt x="4484977" y="381000"/>
                    <a:pt x="3774063" y="381000"/>
                  </a:cubicBezTo>
                  <a:cubicBezTo>
                    <a:pt x="3063149" y="381000"/>
                    <a:pt x="2281590" y="715070"/>
                    <a:pt x="1683401" y="1274632"/>
                  </a:cubicBezTo>
                  <a:cubicBezTo>
                    <a:pt x="1021798" y="1893521"/>
                    <a:pt x="651018" y="2715170"/>
                    <a:pt x="639372" y="3588338"/>
                  </a:cubicBezTo>
                  <a:lnTo>
                    <a:pt x="639372" y="8371539"/>
                  </a:lnTo>
                  <a:lnTo>
                    <a:pt x="6908744" y="8371539"/>
                  </a:lnTo>
                  <a:lnTo>
                    <a:pt x="6908744" y="3588215"/>
                  </a:lnTo>
                  <a:cubicBezTo>
                    <a:pt x="6897097" y="2715177"/>
                    <a:pt x="6526316" y="1893527"/>
                    <a:pt x="5864713" y="1274632"/>
                  </a:cubicBezTo>
                  <a:close/>
                  <a:moveTo>
                    <a:pt x="6889693" y="8352489"/>
                  </a:moveTo>
                  <a:lnTo>
                    <a:pt x="658420" y="8352489"/>
                  </a:lnTo>
                  <a:lnTo>
                    <a:pt x="658420" y="3588463"/>
                  </a:lnTo>
                  <a:cubicBezTo>
                    <a:pt x="669991" y="2720658"/>
                    <a:pt x="1038626" y="1903859"/>
                    <a:pt x="1696422" y="1288548"/>
                  </a:cubicBezTo>
                  <a:cubicBezTo>
                    <a:pt x="2291164" y="732197"/>
                    <a:pt x="3067849" y="400050"/>
                    <a:pt x="3774063" y="400050"/>
                  </a:cubicBezTo>
                  <a:cubicBezTo>
                    <a:pt x="4480265" y="400050"/>
                    <a:pt x="5256949" y="732197"/>
                    <a:pt x="5851692" y="1288548"/>
                  </a:cubicBezTo>
                  <a:cubicBezTo>
                    <a:pt x="6509487" y="1903865"/>
                    <a:pt x="6878122" y="2720658"/>
                    <a:pt x="6889694" y="3588339"/>
                  </a:cubicBezTo>
                  <a:lnTo>
                    <a:pt x="6889694" y="8352489"/>
                  </a:lnTo>
                  <a:close/>
                  <a:moveTo>
                    <a:pt x="7289743" y="4195640"/>
                  </a:moveTo>
                  <a:lnTo>
                    <a:pt x="7289743" y="3585703"/>
                  </a:lnTo>
                  <a:cubicBezTo>
                    <a:pt x="7277378" y="2607003"/>
                    <a:pt x="6863722" y="1687432"/>
                    <a:pt x="6124989" y="996392"/>
                  </a:cubicBezTo>
                  <a:cubicBezTo>
                    <a:pt x="5458016" y="372485"/>
                    <a:pt x="4579161" y="0"/>
                    <a:pt x="3774063" y="0"/>
                  </a:cubicBezTo>
                  <a:cubicBezTo>
                    <a:pt x="2968953" y="0"/>
                    <a:pt x="2090098" y="372486"/>
                    <a:pt x="1423124" y="996393"/>
                  </a:cubicBezTo>
                  <a:cubicBezTo>
                    <a:pt x="684391" y="1687433"/>
                    <a:pt x="270735" y="2607004"/>
                    <a:pt x="258370" y="3586238"/>
                  </a:cubicBezTo>
                  <a:lnTo>
                    <a:pt x="258370" y="4195648"/>
                  </a:lnTo>
                  <a:cubicBezTo>
                    <a:pt x="217863" y="4285654"/>
                    <a:pt x="142046" y="4372626"/>
                    <a:pt x="0" y="4393052"/>
                  </a:cubicBezTo>
                  <a:cubicBezTo>
                    <a:pt x="142047" y="4413477"/>
                    <a:pt x="217863" y="4500449"/>
                    <a:pt x="258370" y="4590455"/>
                  </a:cubicBezTo>
                  <a:lnTo>
                    <a:pt x="258370" y="8710037"/>
                  </a:lnTo>
                  <a:cubicBezTo>
                    <a:pt x="258370" y="8733478"/>
                    <a:pt x="277433" y="8752540"/>
                    <a:pt x="300874" y="8752540"/>
                  </a:cubicBezTo>
                  <a:lnTo>
                    <a:pt x="7247240" y="8752540"/>
                  </a:lnTo>
                  <a:cubicBezTo>
                    <a:pt x="7270680" y="8752540"/>
                    <a:pt x="7289743" y="8733478"/>
                    <a:pt x="7289743" y="8710037"/>
                  </a:cubicBezTo>
                  <a:lnTo>
                    <a:pt x="7289743" y="4590461"/>
                  </a:lnTo>
                  <a:cubicBezTo>
                    <a:pt x="7330250" y="4500452"/>
                    <a:pt x="7406067" y="4413477"/>
                    <a:pt x="7548117" y="4393051"/>
                  </a:cubicBezTo>
                  <a:cubicBezTo>
                    <a:pt x="7406066" y="4372625"/>
                    <a:pt x="7330251" y="4285648"/>
                    <a:pt x="7289743" y="4195640"/>
                  </a:cubicBezTo>
                  <a:close/>
                  <a:moveTo>
                    <a:pt x="7247240" y="8733489"/>
                  </a:moveTo>
                  <a:lnTo>
                    <a:pt x="300873" y="8733489"/>
                  </a:lnTo>
                  <a:cubicBezTo>
                    <a:pt x="287937" y="8733489"/>
                    <a:pt x="277420" y="8722971"/>
                    <a:pt x="277420" y="8710036"/>
                  </a:cubicBezTo>
                  <a:lnTo>
                    <a:pt x="277420" y="4590448"/>
                  </a:lnTo>
                  <a:cubicBezTo>
                    <a:pt x="317929" y="4500444"/>
                    <a:pt x="393745" y="4413476"/>
                    <a:pt x="535787" y="4393050"/>
                  </a:cubicBezTo>
                  <a:cubicBezTo>
                    <a:pt x="393745" y="4372625"/>
                    <a:pt x="317929" y="4285655"/>
                    <a:pt x="277420" y="4195652"/>
                  </a:cubicBezTo>
                  <a:lnTo>
                    <a:pt x="277420" y="3585937"/>
                  </a:lnTo>
                  <a:cubicBezTo>
                    <a:pt x="289724" y="2612477"/>
                    <a:pt x="701233" y="1697767"/>
                    <a:pt x="1436147" y="1010305"/>
                  </a:cubicBezTo>
                  <a:cubicBezTo>
                    <a:pt x="2099672" y="389614"/>
                    <a:pt x="2973665" y="19050"/>
                    <a:pt x="3774063" y="19050"/>
                  </a:cubicBezTo>
                  <a:cubicBezTo>
                    <a:pt x="4574462" y="19050"/>
                    <a:pt x="5448441" y="389614"/>
                    <a:pt x="6111980" y="1010308"/>
                  </a:cubicBezTo>
                  <a:cubicBezTo>
                    <a:pt x="6846881" y="1697771"/>
                    <a:pt x="7258391" y="2612481"/>
                    <a:pt x="7270694" y="3586238"/>
                  </a:cubicBezTo>
                  <a:lnTo>
                    <a:pt x="7270694" y="4195662"/>
                  </a:lnTo>
                  <a:cubicBezTo>
                    <a:pt x="7230184" y="4285663"/>
                    <a:pt x="7154369" y="4372627"/>
                    <a:pt x="7012329" y="4393053"/>
                  </a:cubicBezTo>
                  <a:cubicBezTo>
                    <a:pt x="7154369" y="4413477"/>
                    <a:pt x="7230184" y="4500443"/>
                    <a:pt x="7270694" y="4590443"/>
                  </a:cubicBezTo>
                  <a:lnTo>
                    <a:pt x="7270694" y="8710037"/>
                  </a:lnTo>
                  <a:cubicBezTo>
                    <a:pt x="7270693" y="8722971"/>
                    <a:pt x="7260176" y="8733489"/>
                    <a:pt x="7247240" y="87334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8575829" y="3035179"/>
            <a:ext cx="9555244" cy="8149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2" lvl="1" indent="-388621" algn="l">
              <a:lnSpc>
                <a:spcPts val="7200"/>
              </a:lnSpc>
              <a:buFont typeface="Arial"/>
              <a:buChar char="•"/>
            </a:pPr>
            <a:r>
              <a:rPr lang="en-US" sz="3600" b="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Life-saving Act</a:t>
            </a:r>
          </a:p>
          <a:p>
            <a:pPr marL="777242" lvl="1" indent="-388621" algn="l">
              <a:lnSpc>
                <a:spcPts val="7200"/>
              </a:lnSpc>
              <a:buFont typeface="Arial"/>
              <a:buChar char="•"/>
            </a:pPr>
            <a:r>
              <a:rPr lang="en-US" sz="3600" b="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Emergency Preparedness</a:t>
            </a:r>
          </a:p>
          <a:p>
            <a:pPr marL="777242" lvl="1" indent="-388621" algn="l">
              <a:lnSpc>
                <a:spcPts val="7200"/>
              </a:lnSpc>
              <a:buFont typeface="Arial"/>
              <a:buChar char="•"/>
            </a:pPr>
            <a:r>
              <a:rPr lang="en-US" sz="3600" b="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Rare Blood Types</a:t>
            </a:r>
          </a:p>
          <a:p>
            <a:pPr marL="777242" lvl="1" indent="-388621" algn="l">
              <a:lnSpc>
                <a:spcPts val="7200"/>
              </a:lnSpc>
              <a:buFont typeface="Arial"/>
              <a:buChar char="•"/>
            </a:pPr>
            <a:r>
              <a:rPr lang="en-US" sz="3600" b="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Health Benefits for Donors</a:t>
            </a:r>
          </a:p>
          <a:p>
            <a:pPr marL="777242" lvl="1" indent="-388621" algn="l">
              <a:lnSpc>
                <a:spcPts val="7200"/>
              </a:lnSpc>
              <a:buFont typeface="Arial"/>
              <a:buChar char="•"/>
            </a:pPr>
            <a:r>
              <a:rPr lang="en-US" sz="3600" b="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Moral and Emotional Rewards</a:t>
            </a:r>
          </a:p>
          <a:p>
            <a:pPr marL="777242" lvl="1" indent="-388621" algn="l">
              <a:lnSpc>
                <a:spcPts val="7200"/>
              </a:lnSpc>
              <a:buFont typeface="Arial"/>
              <a:buChar char="•"/>
            </a:pPr>
            <a:r>
              <a:rPr lang="en-US" sz="3600" b="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Encourages Voluntary Contributions</a:t>
            </a:r>
          </a:p>
          <a:p>
            <a:pPr marL="777242" lvl="1" indent="-388621" algn="l">
              <a:lnSpc>
                <a:spcPts val="7200"/>
              </a:lnSpc>
              <a:buFont typeface="Arial"/>
              <a:buChar char="•"/>
            </a:pPr>
            <a:r>
              <a:rPr lang="en-US" sz="3600" b="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Supporting Medical Research</a:t>
            </a:r>
          </a:p>
          <a:p>
            <a:pPr algn="l">
              <a:lnSpc>
                <a:spcPts val="7200"/>
              </a:lnSpc>
            </a:pPr>
            <a:endParaRPr lang="en-US" sz="3600" b="1">
              <a:solidFill>
                <a:srgbClr val="FFFFFF"/>
              </a:solidFill>
              <a:latin typeface="Lato Bold"/>
              <a:ea typeface="Lato Bold"/>
              <a:cs typeface="Lato Bold"/>
              <a:sym typeface="Lato Bold"/>
            </a:endParaRPr>
          </a:p>
          <a:p>
            <a:pPr algn="l">
              <a:lnSpc>
                <a:spcPts val="7200"/>
              </a:lnSpc>
            </a:pPr>
            <a:endParaRPr lang="en-US" sz="3600" b="1">
              <a:solidFill>
                <a:srgbClr val="FFFFFF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879991" y="1045056"/>
            <a:ext cx="15110543" cy="1004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27"/>
              </a:lnSpc>
            </a:pPr>
            <a:r>
              <a:rPr lang="en-US" sz="7627" b="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Importance of blood donation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3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151129" y="-2485126"/>
            <a:ext cx="2359658" cy="4534595"/>
          </a:xfrm>
          <a:custGeom>
            <a:avLst/>
            <a:gdLst/>
            <a:ahLst/>
            <a:cxnLst/>
            <a:rect l="l" t="t" r="r" b="b"/>
            <a:pathLst>
              <a:path w="2359658" h="4534595">
                <a:moveTo>
                  <a:pt x="0" y="0"/>
                </a:moveTo>
                <a:lnTo>
                  <a:pt x="2359658" y="0"/>
                </a:lnTo>
                <a:lnTo>
                  <a:pt x="2359658" y="4534595"/>
                </a:lnTo>
                <a:lnTo>
                  <a:pt x="0" y="4534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4867051" y="6866051"/>
            <a:ext cx="2341739" cy="4500160"/>
          </a:xfrm>
          <a:custGeom>
            <a:avLst/>
            <a:gdLst/>
            <a:ahLst/>
            <a:cxnLst/>
            <a:rect l="l" t="t" r="r" b="b"/>
            <a:pathLst>
              <a:path w="2341739" h="4500160">
                <a:moveTo>
                  <a:pt x="0" y="0"/>
                </a:moveTo>
                <a:lnTo>
                  <a:pt x="2341739" y="0"/>
                </a:lnTo>
                <a:lnTo>
                  <a:pt x="2341739" y="4500159"/>
                </a:lnTo>
                <a:lnTo>
                  <a:pt x="0" y="45001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5400000">
            <a:off x="16095755" y="-229510"/>
            <a:ext cx="2409062" cy="24090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lnTo>
                    <a:pt x="0" y="6350000"/>
                  </a:lnTo>
                  <a:cubicBezTo>
                    <a:pt x="3506470" y="6350000"/>
                    <a:pt x="6350000" y="3506470"/>
                    <a:pt x="63500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 rot="-5400000">
            <a:off x="-151129" y="8053769"/>
            <a:ext cx="2409062" cy="240906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lnTo>
                    <a:pt x="0" y="6350000"/>
                  </a:lnTo>
                  <a:cubicBezTo>
                    <a:pt x="3506470" y="6350000"/>
                    <a:pt x="6350000" y="3506470"/>
                    <a:pt x="63500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Freeform 8"/>
          <p:cNvSpPr/>
          <p:nvPr/>
        </p:nvSpPr>
        <p:spPr>
          <a:xfrm>
            <a:off x="16095755" y="1028700"/>
            <a:ext cx="1163545" cy="1150852"/>
          </a:xfrm>
          <a:custGeom>
            <a:avLst/>
            <a:gdLst/>
            <a:ahLst/>
            <a:cxnLst/>
            <a:rect l="l" t="t" r="r" b="b"/>
            <a:pathLst>
              <a:path w="1163545" h="1150852">
                <a:moveTo>
                  <a:pt x="0" y="0"/>
                </a:moveTo>
                <a:lnTo>
                  <a:pt x="1163545" y="0"/>
                </a:lnTo>
                <a:lnTo>
                  <a:pt x="1163545" y="1150852"/>
                </a:lnTo>
                <a:lnTo>
                  <a:pt x="0" y="11508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782264" y="-121729"/>
            <a:ext cx="4795820" cy="4342397"/>
          </a:xfrm>
          <a:custGeom>
            <a:avLst/>
            <a:gdLst/>
            <a:ahLst/>
            <a:cxnLst/>
            <a:rect l="l" t="t" r="r" b="b"/>
            <a:pathLst>
              <a:path w="4795820" h="4342397">
                <a:moveTo>
                  <a:pt x="0" y="0"/>
                </a:moveTo>
                <a:lnTo>
                  <a:pt x="4795820" y="0"/>
                </a:lnTo>
                <a:lnTo>
                  <a:pt x="4795820" y="4342397"/>
                </a:lnTo>
                <a:lnTo>
                  <a:pt x="0" y="43423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300286" y="2373055"/>
            <a:ext cx="487098" cy="1847613"/>
          </a:xfrm>
          <a:custGeom>
            <a:avLst/>
            <a:gdLst/>
            <a:ahLst/>
            <a:cxnLst/>
            <a:rect l="l" t="t" r="r" b="b"/>
            <a:pathLst>
              <a:path w="487098" h="1847613">
                <a:moveTo>
                  <a:pt x="0" y="0"/>
                </a:moveTo>
                <a:lnTo>
                  <a:pt x="487098" y="0"/>
                </a:lnTo>
                <a:lnTo>
                  <a:pt x="487098" y="1847613"/>
                </a:lnTo>
                <a:lnTo>
                  <a:pt x="0" y="18476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057454" y="7684113"/>
            <a:ext cx="2878977" cy="1567202"/>
            <a:chOff x="0" y="0"/>
            <a:chExt cx="758249" cy="4127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58249" cy="412761"/>
            </a:xfrm>
            <a:custGeom>
              <a:avLst/>
              <a:gdLst/>
              <a:ahLst/>
              <a:cxnLst/>
              <a:rect l="l" t="t" r="r" b="b"/>
              <a:pathLst>
                <a:path w="758249" h="412761">
                  <a:moveTo>
                    <a:pt x="0" y="0"/>
                  </a:moveTo>
                  <a:lnTo>
                    <a:pt x="758249" y="0"/>
                  </a:lnTo>
                  <a:lnTo>
                    <a:pt x="758249" y="412761"/>
                  </a:lnTo>
                  <a:lnTo>
                    <a:pt x="0" y="412761"/>
                  </a:ln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758249" cy="450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49093" y="8252253"/>
            <a:ext cx="7494907" cy="932320"/>
            <a:chOff x="0" y="0"/>
            <a:chExt cx="1973967" cy="2455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73967" cy="245549"/>
            </a:xfrm>
            <a:custGeom>
              <a:avLst/>
              <a:gdLst/>
              <a:ahLst/>
              <a:cxnLst/>
              <a:rect l="l" t="t" r="r" b="b"/>
              <a:pathLst>
                <a:path w="1973967" h="245549">
                  <a:moveTo>
                    <a:pt x="0" y="0"/>
                  </a:moveTo>
                  <a:lnTo>
                    <a:pt x="1973967" y="0"/>
                  </a:lnTo>
                  <a:lnTo>
                    <a:pt x="1973967" y="245549"/>
                  </a:lnTo>
                  <a:lnTo>
                    <a:pt x="0" y="245549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973967" cy="2836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3552818" y="2373055"/>
            <a:ext cx="11182363" cy="7305585"/>
          </a:xfrm>
          <a:custGeom>
            <a:avLst/>
            <a:gdLst/>
            <a:ahLst/>
            <a:cxnLst/>
            <a:rect l="l" t="t" r="r" b="b"/>
            <a:pathLst>
              <a:path w="11182363" h="7305585">
                <a:moveTo>
                  <a:pt x="0" y="0"/>
                </a:moveTo>
                <a:lnTo>
                  <a:pt x="11182364" y="0"/>
                </a:lnTo>
                <a:lnTo>
                  <a:pt x="11182364" y="7305585"/>
                </a:lnTo>
                <a:lnTo>
                  <a:pt x="0" y="730558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32068" b="-20997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868406" y="1226307"/>
            <a:ext cx="14419594" cy="755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00"/>
              </a:lnSpc>
            </a:pPr>
            <a:r>
              <a:rPr lang="en-US" sz="5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BENEFITS OF BLOOD DONATION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3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151129" y="-2485126"/>
            <a:ext cx="2359658" cy="4534595"/>
          </a:xfrm>
          <a:custGeom>
            <a:avLst/>
            <a:gdLst/>
            <a:ahLst/>
            <a:cxnLst/>
            <a:rect l="l" t="t" r="r" b="b"/>
            <a:pathLst>
              <a:path w="2359658" h="4534595">
                <a:moveTo>
                  <a:pt x="0" y="0"/>
                </a:moveTo>
                <a:lnTo>
                  <a:pt x="2359658" y="0"/>
                </a:lnTo>
                <a:lnTo>
                  <a:pt x="2359658" y="4534595"/>
                </a:lnTo>
                <a:lnTo>
                  <a:pt x="0" y="4534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5110570" y="7109570"/>
            <a:ext cx="2175043" cy="4179818"/>
          </a:xfrm>
          <a:custGeom>
            <a:avLst/>
            <a:gdLst/>
            <a:ahLst/>
            <a:cxnLst/>
            <a:rect l="l" t="t" r="r" b="b"/>
            <a:pathLst>
              <a:path w="2175043" h="4179818">
                <a:moveTo>
                  <a:pt x="0" y="0"/>
                </a:moveTo>
                <a:lnTo>
                  <a:pt x="2175043" y="0"/>
                </a:lnTo>
                <a:lnTo>
                  <a:pt x="2175043" y="4179817"/>
                </a:lnTo>
                <a:lnTo>
                  <a:pt x="0" y="41798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5400000">
            <a:off x="16095755" y="-229510"/>
            <a:ext cx="2409062" cy="24090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lnTo>
                    <a:pt x="0" y="6350000"/>
                  </a:lnTo>
                  <a:cubicBezTo>
                    <a:pt x="3506470" y="6350000"/>
                    <a:pt x="6350000" y="3506470"/>
                    <a:pt x="63500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 rot="-5400000">
            <a:off x="-151129" y="8053769"/>
            <a:ext cx="2409062" cy="240906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lnTo>
                    <a:pt x="0" y="6350000"/>
                  </a:lnTo>
                  <a:cubicBezTo>
                    <a:pt x="3506470" y="6350000"/>
                    <a:pt x="6350000" y="3506470"/>
                    <a:pt x="63500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Freeform 8"/>
          <p:cNvSpPr/>
          <p:nvPr/>
        </p:nvSpPr>
        <p:spPr>
          <a:xfrm>
            <a:off x="16095755" y="1028700"/>
            <a:ext cx="1163545" cy="1150852"/>
          </a:xfrm>
          <a:custGeom>
            <a:avLst/>
            <a:gdLst/>
            <a:ahLst/>
            <a:cxnLst/>
            <a:rect l="l" t="t" r="r" b="b"/>
            <a:pathLst>
              <a:path w="1163545" h="1150852">
                <a:moveTo>
                  <a:pt x="0" y="0"/>
                </a:moveTo>
                <a:lnTo>
                  <a:pt x="1163545" y="0"/>
                </a:lnTo>
                <a:lnTo>
                  <a:pt x="1163545" y="1150852"/>
                </a:lnTo>
                <a:lnTo>
                  <a:pt x="0" y="11508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772202" y="3023989"/>
            <a:ext cx="487098" cy="1847613"/>
          </a:xfrm>
          <a:custGeom>
            <a:avLst/>
            <a:gdLst/>
            <a:ahLst/>
            <a:cxnLst/>
            <a:rect l="l" t="t" r="r" b="b"/>
            <a:pathLst>
              <a:path w="487098" h="1847613">
                <a:moveTo>
                  <a:pt x="0" y="0"/>
                </a:moveTo>
                <a:lnTo>
                  <a:pt x="487098" y="0"/>
                </a:lnTo>
                <a:lnTo>
                  <a:pt x="487098" y="1847612"/>
                </a:lnTo>
                <a:lnTo>
                  <a:pt x="0" y="18476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AutoShape 10"/>
          <p:cNvSpPr/>
          <p:nvPr/>
        </p:nvSpPr>
        <p:spPr>
          <a:xfrm>
            <a:off x="9144000" y="6164810"/>
            <a:ext cx="1543050" cy="0"/>
          </a:xfrm>
          <a:prstGeom prst="line">
            <a:avLst/>
          </a:prstGeom>
          <a:ln w="571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>
            <a:off x="3407452" y="0"/>
            <a:ext cx="5728295" cy="5186711"/>
          </a:xfrm>
          <a:custGeom>
            <a:avLst/>
            <a:gdLst/>
            <a:ahLst/>
            <a:cxnLst/>
            <a:rect l="l" t="t" r="r" b="b"/>
            <a:pathLst>
              <a:path w="5728295" h="5186711">
                <a:moveTo>
                  <a:pt x="0" y="0"/>
                </a:moveTo>
                <a:lnTo>
                  <a:pt x="5728295" y="0"/>
                </a:lnTo>
                <a:lnTo>
                  <a:pt x="5728295" y="5186711"/>
                </a:lnTo>
                <a:lnTo>
                  <a:pt x="0" y="51867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0000"/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818507" y="4881126"/>
            <a:ext cx="8056141" cy="1204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10"/>
              </a:lnSpc>
            </a:pPr>
            <a:r>
              <a:rPr lang="en-US" sz="7975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THANKYOU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91</Words>
  <Application>Microsoft Office PowerPoint</Application>
  <PresentationFormat>Custom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Arial</vt:lpstr>
      <vt:lpstr>Lato Bold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MARATHA MANDAL'S NATHAJIRAO G. HALGEKAR INSTITUTE OF DENTAL SCIENCES &amp; RESEARCH CENTRE</dc:title>
  <cp:lastModifiedBy>VIPLAVI CHAVAN</cp:lastModifiedBy>
  <cp:revision>4</cp:revision>
  <dcterms:created xsi:type="dcterms:W3CDTF">2006-08-16T00:00:00Z</dcterms:created>
  <dcterms:modified xsi:type="dcterms:W3CDTF">2026-01-02T05:19:35Z</dcterms:modified>
  <dc:identifier>DAGY9rgBB0w</dc:identifier>
</cp:coreProperties>
</file>